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9ad0c4460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8156a728242c4"/>
  </p:sldMasterIdLst>
  <p:sldIdLst>
    <p:sldId xmlns:r="http://schemas.openxmlformats.org/officeDocument/2006/relationships" id="256" r:id="R6a99c4cd2f344b27"/>
    <p:sldId xmlns:r="http://schemas.openxmlformats.org/officeDocument/2006/relationships" id="257" r:id="Rb89ec4defbf0421d"/>
    <p:sldId xmlns:r="http://schemas.openxmlformats.org/officeDocument/2006/relationships" id="258" r:id="R7ce6d28d4ede4549"/>
    <p:sldId xmlns:r="http://schemas.openxmlformats.org/officeDocument/2006/relationships" id="259" r:id="Raff07ecaccaa4cc9"/>
    <p:sldId xmlns:r="http://schemas.openxmlformats.org/officeDocument/2006/relationships" id="260" r:id="R9d7115015c0e4ebc"/>
    <p:sldId xmlns:r="http://schemas.openxmlformats.org/officeDocument/2006/relationships" id="261" r:id="R34ed6b4552a24917"/>
    <p:sldId xmlns:r="http://schemas.openxmlformats.org/officeDocument/2006/relationships" id="262" r:id="R40d496faaefa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8156a728242c4" /><Relationship Type="http://schemas.openxmlformats.org/officeDocument/2006/relationships/slide" Target="/ppt/slides/slide1.xml" Id="R6a99c4cd2f344b27" /><Relationship Type="http://schemas.openxmlformats.org/officeDocument/2006/relationships/slide" Target="/ppt/slides/slide2.xml" Id="Rb89ec4defbf0421d" /><Relationship Type="http://schemas.openxmlformats.org/officeDocument/2006/relationships/slide" Target="/ppt/slides/slide3.xml" Id="R7ce6d28d4ede4549" /><Relationship Type="http://schemas.openxmlformats.org/officeDocument/2006/relationships/slide" Target="/ppt/slides/slide4.xml" Id="Raff07ecaccaa4cc9" /><Relationship Type="http://schemas.openxmlformats.org/officeDocument/2006/relationships/slide" Target="/ppt/slides/slide5.xml" Id="R9d7115015c0e4ebc" /><Relationship Type="http://schemas.openxmlformats.org/officeDocument/2006/relationships/slide" Target="/ppt/slides/slide6.xml" Id="R34ed6b4552a24917" /><Relationship Type="http://schemas.openxmlformats.org/officeDocument/2006/relationships/slide" Target="/ppt/slides/slide7.xml" Id="R40d496faaefa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1351dd87e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e3659b294e01" /><Relationship Type="http://schemas.openxmlformats.org/officeDocument/2006/relationships/theme" Target="/ppt/slideMasters/theme/theme1.xml" Id="R84a784b5cc6b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1e3659b29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dc19f68d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29428324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ee6c0ef5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8f7a6955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5583ea0e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8af6b3f53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3e45a63a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