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d09020c3649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ba33399965475e"/>
  </p:sldMasterIdLst>
  <p:sldIdLst>
    <p:sldId xmlns:r="http://schemas.openxmlformats.org/officeDocument/2006/relationships" id="256" r:id="R5f6deda2f5504027"/>
    <p:sldId xmlns:r="http://schemas.openxmlformats.org/officeDocument/2006/relationships" id="257" r:id="Rbbb86c6b8e63433d"/>
    <p:sldId xmlns:r="http://schemas.openxmlformats.org/officeDocument/2006/relationships" id="258" r:id="Re1033a2c03ba435a"/>
    <p:sldId xmlns:r="http://schemas.openxmlformats.org/officeDocument/2006/relationships" id="259" r:id="Rf355297aea1c4ec7"/>
    <p:sldId xmlns:r="http://schemas.openxmlformats.org/officeDocument/2006/relationships" id="260" r:id="R985d9aeaf12e4f86"/>
    <p:sldId xmlns:r="http://schemas.openxmlformats.org/officeDocument/2006/relationships" id="261" r:id="Rbbd4bb69e3fe4a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a33399965475e" /><Relationship Type="http://schemas.openxmlformats.org/officeDocument/2006/relationships/slide" Target="/ppt/slides/slide1.xml" Id="R5f6deda2f5504027" /><Relationship Type="http://schemas.openxmlformats.org/officeDocument/2006/relationships/slide" Target="/ppt/slides/slide2.xml" Id="Rbbb86c6b8e63433d" /><Relationship Type="http://schemas.openxmlformats.org/officeDocument/2006/relationships/slide" Target="/ppt/slides/slide3.xml" Id="Re1033a2c03ba435a" /><Relationship Type="http://schemas.openxmlformats.org/officeDocument/2006/relationships/slide" Target="/ppt/slides/slide4.xml" Id="Rf355297aea1c4ec7" /><Relationship Type="http://schemas.openxmlformats.org/officeDocument/2006/relationships/slide" Target="/ppt/slides/slide5.xml" Id="R985d9aeaf12e4f86" /><Relationship Type="http://schemas.openxmlformats.org/officeDocument/2006/relationships/slide" Target="/ppt/slides/slide6.xml" Id="Rbbd4bb69e3fe4a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e8ae6ae404b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4784844484b5f" /><Relationship Type="http://schemas.openxmlformats.org/officeDocument/2006/relationships/theme" Target="/ppt/slideMasters/theme/theme1.xml" Id="Red899995e17b41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4784844484b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03723e6ba43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e7210d4ca42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b8a18e02c44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6d9716d704b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d8c38f22649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9589b1a6a41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 TORBJØRN SALVESEN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salvesen@revisorsenteret.no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988 958 638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