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2660518ac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ac1721fe44350"/>
  </p:sldMasterIdLst>
  <p:sldIdLst>
    <p:sldId xmlns:r="http://schemas.openxmlformats.org/officeDocument/2006/relationships" id="256" r:id="R30ce0c6540844962"/>
    <p:sldId xmlns:r="http://schemas.openxmlformats.org/officeDocument/2006/relationships" id="257" r:id="R43c7489c36a34340"/>
    <p:sldId xmlns:r="http://schemas.openxmlformats.org/officeDocument/2006/relationships" id="258" r:id="Rb21911afb58942cb"/>
    <p:sldId xmlns:r="http://schemas.openxmlformats.org/officeDocument/2006/relationships" id="259" r:id="R8ff6438717734d5d"/>
    <p:sldId xmlns:r="http://schemas.openxmlformats.org/officeDocument/2006/relationships" id="260" r:id="Rfa91eb1f28b34fe1"/>
    <p:sldId xmlns:r="http://schemas.openxmlformats.org/officeDocument/2006/relationships" id="261" r:id="R18f9815ea4914634"/>
    <p:sldId xmlns:r="http://schemas.openxmlformats.org/officeDocument/2006/relationships" id="262" r:id="Rc203d20762db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ac1721fe44350" /><Relationship Type="http://schemas.openxmlformats.org/officeDocument/2006/relationships/slide" Target="/ppt/slides/slide1.xml" Id="R30ce0c6540844962" /><Relationship Type="http://schemas.openxmlformats.org/officeDocument/2006/relationships/slide" Target="/ppt/slides/slide2.xml" Id="R43c7489c36a34340" /><Relationship Type="http://schemas.openxmlformats.org/officeDocument/2006/relationships/slide" Target="/ppt/slides/slide3.xml" Id="Rb21911afb58942cb" /><Relationship Type="http://schemas.openxmlformats.org/officeDocument/2006/relationships/slide" Target="/ppt/slides/slide4.xml" Id="R8ff6438717734d5d" /><Relationship Type="http://schemas.openxmlformats.org/officeDocument/2006/relationships/slide" Target="/ppt/slides/slide5.xml" Id="Rfa91eb1f28b34fe1" /><Relationship Type="http://schemas.openxmlformats.org/officeDocument/2006/relationships/slide" Target="/ppt/slides/slide6.xml" Id="R18f9815ea4914634" /><Relationship Type="http://schemas.openxmlformats.org/officeDocument/2006/relationships/slide" Target="/ppt/slides/slide7.xml" Id="Rc203d20762db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bf1f06b940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d7eaec1e4872" /><Relationship Type="http://schemas.openxmlformats.org/officeDocument/2006/relationships/theme" Target="/ppt/slideMasters/theme/theme1.xml" Id="Rdddcb55a56d4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4d7eaec1e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fab1497f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151917e9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b4b0ff253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b14390d64a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487cd535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b9ae0b4a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3dbb5ebc5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ERLING BEKKEN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ERLING BEKKEN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14 636 250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179 429 656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184 565 650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BEKKEN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BEKKEN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MARWEL JOHANNE BEKKEN  –  12,6 %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ERLING BEKKEN AS</a:t>
            </a:r>
          </a:p>
        </p:txBody>
      </p:sp>
    </p:spTree>
  </p:cSld>
  <p:clrMapOvr>
    <a:masterClrMapping xmlns:a="http://schemas.openxmlformats.org/drawingml/2006/main"/>
  </p:clrMapOvr>
</p:sld>
</file>