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d6021a1ab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1dd017645471e"/>
  </p:sldMasterIdLst>
  <p:sldIdLst>
    <p:sldId xmlns:r="http://schemas.openxmlformats.org/officeDocument/2006/relationships" id="256" r:id="R7089812cf5574676"/>
    <p:sldId xmlns:r="http://schemas.openxmlformats.org/officeDocument/2006/relationships" id="257" r:id="R1596c947fb574bb0"/>
    <p:sldId xmlns:r="http://schemas.openxmlformats.org/officeDocument/2006/relationships" id="258" r:id="Rff10c8a306bf4b2f"/>
    <p:sldId xmlns:r="http://schemas.openxmlformats.org/officeDocument/2006/relationships" id="259" r:id="Rfff62c2920894cbb"/>
    <p:sldId xmlns:r="http://schemas.openxmlformats.org/officeDocument/2006/relationships" id="260" r:id="R5dfbfb0f86a64d5f"/>
    <p:sldId xmlns:r="http://schemas.openxmlformats.org/officeDocument/2006/relationships" id="261" r:id="R07f5bd1682ac49f3"/>
    <p:sldId xmlns:r="http://schemas.openxmlformats.org/officeDocument/2006/relationships" id="262" r:id="R72c860730a6f45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1dd017645471e" /><Relationship Type="http://schemas.openxmlformats.org/officeDocument/2006/relationships/slide" Target="/ppt/slides/slide1.xml" Id="R7089812cf5574676" /><Relationship Type="http://schemas.openxmlformats.org/officeDocument/2006/relationships/slide" Target="/ppt/slides/slide2.xml" Id="R1596c947fb574bb0" /><Relationship Type="http://schemas.openxmlformats.org/officeDocument/2006/relationships/slide" Target="/ppt/slides/slide3.xml" Id="Rff10c8a306bf4b2f" /><Relationship Type="http://schemas.openxmlformats.org/officeDocument/2006/relationships/slide" Target="/ppt/slides/slide4.xml" Id="Rfff62c2920894cbb" /><Relationship Type="http://schemas.openxmlformats.org/officeDocument/2006/relationships/slide" Target="/ppt/slides/slide5.xml" Id="R5dfbfb0f86a64d5f" /><Relationship Type="http://schemas.openxmlformats.org/officeDocument/2006/relationships/slide" Target="/ppt/slides/slide6.xml" Id="R07f5bd1682ac49f3" /><Relationship Type="http://schemas.openxmlformats.org/officeDocument/2006/relationships/slide" Target="/ppt/slides/slide7.xml" Id="R72c860730a6f45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7bf164c74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6aac1a353469b" /><Relationship Type="http://schemas.openxmlformats.org/officeDocument/2006/relationships/theme" Target="/ppt/slideMasters/theme/theme1.xml" Id="Rca4de27ab61343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6aac1a35346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7496fb0b1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23250a20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0bf46ddfb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5238ec82f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9209781f1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8dfab67cb4b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acccfadd049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31 472 130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32 035 937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HYSTAD-KLÜVER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MARGARET ELIN HYSTAD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Kalvatrævegen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