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27578574654a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6c7da0de42405e"/>
  </p:sldMasterIdLst>
  <p:sldIdLst>
    <p:sldId xmlns:r="http://schemas.openxmlformats.org/officeDocument/2006/relationships" id="256" r:id="R3083811078ec45b0"/>
    <p:sldId xmlns:r="http://schemas.openxmlformats.org/officeDocument/2006/relationships" id="257" r:id="R925dec1dd4884db2"/>
    <p:sldId xmlns:r="http://schemas.openxmlformats.org/officeDocument/2006/relationships" id="258" r:id="R41afd455439d4491"/>
    <p:sldId xmlns:r="http://schemas.openxmlformats.org/officeDocument/2006/relationships" id="259" r:id="Rc031ec5825e44e80"/>
    <p:sldId xmlns:r="http://schemas.openxmlformats.org/officeDocument/2006/relationships" id="260" r:id="Readda279d7094229"/>
    <p:sldId xmlns:r="http://schemas.openxmlformats.org/officeDocument/2006/relationships" id="261" r:id="Ra000256ad636410b"/>
    <p:sldId xmlns:r="http://schemas.openxmlformats.org/officeDocument/2006/relationships" id="262" r:id="Rd9ff58578ac042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c7da0de42405e" /><Relationship Type="http://schemas.openxmlformats.org/officeDocument/2006/relationships/slide" Target="/ppt/slides/slide1.xml" Id="R3083811078ec45b0" /><Relationship Type="http://schemas.openxmlformats.org/officeDocument/2006/relationships/slide" Target="/ppt/slides/slide2.xml" Id="R925dec1dd4884db2" /><Relationship Type="http://schemas.openxmlformats.org/officeDocument/2006/relationships/slide" Target="/ppt/slides/slide3.xml" Id="R41afd455439d4491" /><Relationship Type="http://schemas.openxmlformats.org/officeDocument/2006/relationships/slide" Target="/ppt/slides/slide4.xml" Id="Rc031ec5825e44e80" /><Relationship Type="http://schemas.openxmlformats.org/officeDocument/2006/relationships/slide" Target="/ppt/slides/slide5.xml" Id="Readda279d7094229" /><Relationship Type="http://schemas.openxmlformats.org/officeDocument/2006/relationships/slide" Target="/ppt/slides/slide6.xml" Id="Ra000256ad636410b" /><Relationship Type="http://schemas.openxmlformats.org/officeDocument/2006/relationships/slide" Target="/ppt/slides/slide7.xml" Id="Rd9ff58578ac042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4527949224c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93bd00e1d48ce" /><Relationship Type="http://schemas.openxmlformats.org/officeDocument/2006/relationships/theme" Target="/ppt/slideMasters/theme/theme1.xml" Id="R9f58b48b11f746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793bd00e1d48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97c74803c44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ea8afd96f4e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5d092601b43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df1de3d6a47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16099cb304c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a9c4b248648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09df0f05a4a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FALLMYR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FALLMYR INVEST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1 956 055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20 710 208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20 842 450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FALLMYR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FALLMYR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401, Rådhusvegen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988 950 629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FALLMYR INVEST AS</a:t>
            </a:r>
          </a:p>
        </p:txBody>
      </p:sp>
    </p:spTree>
  </p:cSld>
  <p:clrMapOvr>
    <a:masterClrMapping xmlns:a="http://schemas.openxmlformats.org/drawingml/2006/main"/>
  </p:clrMapOvr>
</p:sld>
</file>