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4495c0294c4b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c02fdac804957"/>
  </p:sldMasterIdLst>
  <p:sldIdLst>
    <p:sldId xmlns:r="http://schemas.openxmlformats.org/officeDocument/2006/relationships" id="256" r:id="R3c774ea62a7d487f"/>
    <p:sldId xmlns:r="http://schemas.openxmlformats.org/officeDocument/2006/relationships" id="257" r:id="Rfd8f24059979446b"/>
    <p:sldId xmlns:r="http://schemas.openxmlformats.org/officeDocument/2006/relationships" id="258" r:id="Rd16a71315eef48f5"/>
    <p:sldId xmlns:r="http://schemas.openxmlformats.org/officeDocument/2006/relationships" id="259" r:id="R92d1021039754e69"/>
    <p:sldId xmlns:r="http://schemas.openxmlformats.org/officeDocument/2006/relationships" id="260" r:id="Rf77d6267c60c4870"/>
    <p:sldId xmlns:r="http://schemas.openxmlformats.org/officeDocument/2006/relationships" id="261" r:id="Ree69150261904620"/>
    <p:sldId xmlns:r="http://schemas.openxmlformats.org/officeDocument/2006/relationships" id="262" r:id="Rdaf351b1e6d841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c02fdac804957" /><Relationship Type="http://schemas.openxmlformats.org/officeDocument/2006/relationships/slide" Target="/ppt/slides/slide1.xml" Id="R3c774ea62a7d487f" /><Relationship Type="http://schemas.openxmlformats.org/officeDocument/2006/relationships/slide" Target="/ppt/slides/slide2.xml" Id="Rfd8f24059979446b" /><Relationship Type="http://schemas.openxmlformats.org/officeDocument/2006/relationships/slide" Target="/ppt/slides/slide3.xml" Id="Rd16a71315eef48f5" /><Relationship Type="http://schemas.openxmlformats.org/officeDocument/2006/relationships/slide" Target="/ppt/slides/slide4.xml" Id="R92d1021039754e69" /><Relationship Type="http://schemas.openxmlformats.org/officeDocument/2006/relationships/slide" Target="/ppt/slides/slide5.xml" Id="Rf77d6267c60c4870" /><Relationship Type="http://schemas.openxmlformats.org/officeDocument/2006/relationships/slide" Target="/ppt/slides/slide6.xml" Id="Ree69150261904620" /><Relationship Type="http://schemas.openxmlformats.org/officeDocument/2006/relationships/slide" Target="/ppt/slides/slide7.xml" Id="Rdaf351b1e6d841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da50d379f45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3088fcb29413e" /><Relationship Type="http://schemas.openxmlformats.org/officeDocument/2006/relationships/theme" Target="/ppt/slideMasters/theme/theme1.xml" Id="Rdb6209c07fe947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3088fcb2941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cfca06201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9485d8cad44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443953b434b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1c54cb3ef47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4e4ff93cd46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4f6bbac6b44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7baeb3b9544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OHMTECH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OHMTECH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−371 562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2 213 905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53 136 066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53 151 927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OHM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 LUND ERIKSEN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Vølstadveien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53 01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988 948 462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OHMTECH INVEST AS</a:t>
            </a:r>
          </a:p>
        </p:txBody>
      </p:sp>
    </p:spTree>
  </p:cSld>
  <p:clrMapOvr>
    <a:masterClrMapping xmlns:a="http://schemas.openxmlformats.org/drawingml/2006/main"/>
  </p:clrMapOvr>
</p:sld>
</file>