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ac65c9d2d2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de33e874284058"/>
  </p:sldMasterIdLst>
  <p:sldIdLst>
    <p:sldId xmlns:r="http://schemas.openxmlformats.org/officeDocument/2006/relationships" id="256" r:id="Rf5f70078bd10447c"/>
    <p:sldId xmlns:r="http://schemas.openxmlformats.org/officeDocument/2006/relationships" id="257" r:id="Rd1f7fd64773f46de"/>
    <p:sldId xmlns:r="http://schemas.openxmlformats.org/officeDocument/2006/relationships" id="258" r:id="R369618df23d44630"/>
    <p:sldId xmlns:r="http://schemas.openxmlformats.org/officeDocument/2006/relationships" id="259" r:id="R50131cb1138547b5"/>
    <p:sldId xmlns:r="http://schemas.openxmlformats.org/officeDocument/2006/relationships" id="260" r:id="R815fc03469c24f94"/>
    <p:sldId xmlns:r="http://schemas.openxmlformats.org/officeDocument/2006/relationships" id="261" r:id="Refb4bcf1c5b040a4"/>
    <p:sldId xmlns:r="http://schemas.openxmlformats.org/officeDocument/2006/relationships" id="262" r:id="R3bbeb7db74c6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e33e874284058" /><Relationship Type="http://schemas.openxmlformats.org/officeDocument/2006/relationships/slide" Target="/ppt/slides/slide1.xml" Id="Rf5f70078bd10447c" /><Relationship Type="http://schemas.openxmlformats.org/officeDocument/2006/relationships/slide" Target="/ppt/slides/slide2.xml" Id="Rd1f7fd64773f46de" /><Relationship Type="http://schemas.openxmlformats.org/officeDocument/2006/relationships/slide" Target="/ppt/slides/slide3.xml" Id="R369618df23d44630" /><Relationship Type="http://schemas.openxmlformats.org/officeDocument/2006/relationships/slide" Target="/ppt/slides/slide4.xml" Id="R50131cb1138547b5" /><Relationship Type="http://schemas.openxmlformats.org/officeDocument/2006/relationships/slide" Target="/ppt/slides/slide5.xml" Id="R815fc03469c24f94" /><Relationship Type="http://schemas.openxmlformats.org/officeDocument/2006/relationships/slide" Target="/ppt/slides/slide6.xml" Id="Refb4bcf1c5b040a4" /><Relationship Type="http://schemas.openxmlformats.org/officeDocument/2006/relationships/slide" Target="/ppt/slides/slide7.xml" Id="R3bbeb7db74c6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192a3b25b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5a66e93bd40a5" /><Relationship Type="http://schemas.openxmlformats.org/officeDocument/2006/relationships/theme" Target="/ppt/slideMasters/theme/theme1.xml" Id="R6d876b0b6af8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5a66e93bd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88cadbdc6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146973a3f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bedc58fe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24c1efdab43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bd6031ef6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4b755750a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95d637b37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NAVIGARE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NAVIGARE 1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4 195 834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36 889 547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37 256 294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OMA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OMA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OMA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HELGA OLSETH OMA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HELGA OLSETH OMA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ORDIN OMA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NAVIGARE 1 AS</a:t>
            </a:r>
          </a:p>
        </p:txBody>
      </p:sp>
    </p:spTree>
  </p:cSld>
  <p:clrMapOvr>
    <a:masterClrMapping xmlns:a="http://schemas.openxmlformats.org/drawingml/2006/main"/>
  </p:clrMapOvr>
</p:sld>
</file>