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1f3ddbc1a342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d5d27b8fa04eb9"/>
  </p:sldMasterIdLst>
  <p:sldIdLst>
    <p:sldId xmlns:r="http://schemas.openxmlformats.org/officeDocument/2006/relationships" id="256" r:id="R0da687ed33e34c76"/>
    <p:sldId xmlns:r="http://schemas.openxmlformats.org/officeDocument/2006/relationships" id="257" r:id="R9c65eab255e74ff2"/>
    <p:sldId xmlns:r="http://schemas.openxmlformats.org/officeDocument/2006/relationships" id="258" r:id="R4f22264c9d2f4c30"/>
    <p:sldId xmlns:r="http://schemas.openxmlformats.org/officeDocument/2006/relationships" id="259" r:id="Rcc094ec940d04dbd"/>
    <p:sldId xmlns:r="http://schemas.openxmlformats.org/officeDocument/2006/relationships" id="260" r:id="Rf56bc750736a4e86"/>
    <p:sldId xmlns:r="http://schemas.openxmlformats.org/officeDocument/2006/relationships" id="261" r:id="Rcca515bf88334aa1"/>
    <p:sldId xmlns:r="http://schemas.openxmlformats.org/officeDocument/2006/relationships" id="262" r:id="Refe642585d3149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d5d27b8fa04eb9" /><Relationship Type="http://schemas.openxmlformats.org/officeDocument/2006/relationships/slide" Target="/ppt/slides/slide1.xml" Id="R0da687ed33e34c76" /><Relationship Type="http://schemas.openxmlformats.org/officeDocument/2006/relationships/slide" Target="/ppt/slides/slide2.xml" Id="R9c65eab255e74ff2" /><Relationship Type="http://schemas.openxmlformats.org/officeDocument/2006/relationships/slide" Target="/ppt/slides/slide3.xml" Id="R4f22264c9d2f4c30" /><Relationship Type="http://schemas.openxmlformats.org/officeDocument/2006/relationships/slide" Target="/ppt/slides/slide4.xml" Id="Rcc094ec940d04dbd" /><Relationship Type="http://schemas.openxmlformats.org/officeDocument/2006/relationships/slide" Target="/ppt/slides/slide5.xml" Id="Rf56bc750736a4e86" /><Relationship Type="http://schemas.openxmlformats.org/officeDocument/2006/relationships/slide" Target="/ppt/slides/slide6.xml" Id="Rcca515bf88334aa1" /><Relationship Type="http://schemas.openxmlformats.org/officeDocument/2006/relationships/slide" Target="/ppt/slides/slide7.xml" Id="Refe642585d3149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ccd4b40c6f41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aeda3ad6c044ee" /><Relationship Type="http://schemas.openxmlformats.org/officeDocument/2006/relationships/theme" Target="/ppt/slideMasters/theme/theme1.xml" Id="R785d626a949043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aeda3ad6c044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9f240124bb4c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6da76ab15744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6af7d04ef04a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d6a71590240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bd70363c4e47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25c75d9f04c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5febf535c49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NPH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NPH INVEST AS ble etablert [år] og holder til i Torød.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512 985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3 036 455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3 053 091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PETTER HÅKEDAL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Nestvikveien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3135 Torød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988 948 063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NPH INVEST AS</a:t>
            </a:r>
          </a:p>
        </p:txBody>
      </p:sp>
    </p:spTree>
  </p:cSld>
  <p:clrMapOvr>
    <a:masterClrMapping xmlns:a="http://schemas.openxmlformats.org/drawingml/2006/main"/>
  </p:clrMapOvr>
</p:sld>
</file>