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ef75aaf35fc418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51be83f259a4fbd"/>
  </p:sldMasterIdLst>
  <p:sldIdLst>
    <p:sldId xmlns:r="http://schemas.openxmlformats.org/officeDocument/2006/relationships" id="256" r:id="Ra534444564d8482c"/>
    <p:sldId xmlns:r="http://schemas.openxmlformats.org/officeDocument/2006/relationships" id="257" r:id="R9ff6c2f7a14b45f9"/>
    <p:sldId xmlns:r="http://schemas.openxmlformats.org/officeDocument/2006/relationships" id="258" r:id="Ra34be02dc0814792"/>
    <p:sldId xmlns:r="http://schemas.openxmlformats.org/officeDocument/2006/relationships" id="259" r:id="Rebccdede10ad4e4d"/>
    <p:sldId xmlns:r="http://schemas.openxmlformats.org/officeDocument/2006/relationships" id="260" r:id="Rf2a96a87a01041dd"/>
    <p:sldId xmlns:r="http://schemas.openxmlformats.org/officeDocument/2006/relationships" id="261" r:id="Ra49d2a0975614ef0"/>
    <p:sldId xmlns:r="http://schemas.openxmlformats.org/officeDocument/2006/relationships" id="262" r:id="Rc331b6cad2ba485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1be83f259a4fbd" /><Relationship Type="http://schemas.openxmlformats.org/officeDocument/2006/relationships/slide" Target="/ppt/slides/slide1.xml" Id="Ra534444564d8482c" /><Relationship Type="http://schemas.openxmlformats.org/officeDocument/2006/relationships/slide" Target="/ppt/slides/slide2.xml" Id="R9ff6c2f7a14b45f9" /><Relationship Type="http://schemas.openxmlformats.org/officeDocument/2006/relationships/slide" Target="/ppt/slides/slide3.xml" Id="Ra34be02dc0814792" /><Relationship Type="http://schemas.openxmlformats.org/officeDocument/2006/relationships/slide" Target="/ppt/slides/slide4.xml" Id="Rebccdede10ad4e4d" /><Relationship Type="http://schemas.openxmlformats.org/officeDocument/2006/relationships/slide" Target="/ppt/slides/slide5.xml" Id="Rf2a96a87a01041dd" /><Relationship Type="http://schemas.openxmlformats.org/officeDocument/2006/relationships/slide" Target="/ppt/slides/slide6.xml" Id="Ra49d2a0975614ef0" /><Relationship Type="http://schemas.openxmlformats.org/officeDocument/2006/relationships/slide" Target="/ppt/slides/slide7.xml" Id="Rc331b6cad2ba485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9feced1652412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5778abc0b14c37" /><Relationship Type="http://schemas.openxmlformats.org/officeDocument/2006/relationships/theme" Target="/ppt/slideMasters/theme/theme1.xml" Id="Rf27e2afa3006457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a5778abc0b14c3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34c7e8f405471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9337790d9b411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62346d24874e6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27e68e1345451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809093b6734ad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f6e1bc3ae64e8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906d51311241e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FRODO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FRODO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FRODO INVEST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FRODO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FRODO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FRODO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−3 702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1 898 486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18 473 520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18 474 696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FRODO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SØBY FRODE ROBERT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FRODO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Bjørnstjerne Bjørnsons gate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4319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988 947 768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FRODO INVEST AS</a:t>
            </a:r>
          </a:p>
        </p:txBody>
      </p:sp>
    </p:spTree>
  </p:cSld>
  <p:clrMapOvr>
    <a:masterClrMapping xmlns:a="http://schemas.openxmlformats.org/drawingml/2006/main"/>
  </p:clrMapOvr>
</p:sld>
</file>