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3c35840d8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005be976b49e7"/>
  </p:sldMasterIdLst>
  <p:sldIdLst>
    <p:sldId xmlns:r="http://schemas.openxmlformats.org/officeDocument/2006/relationships" id="256" r:id="Rd1e1b4c3572c42e7"/>
    <p:sldId xmlns:r="http://schemas.openxmlformats.org/officeDocument/2006/relationships" id="257" r:id="R18d6490c252b4c22"/>
    <p:sldId xmlns:r="http://schemas.openxmlformats.org/officeDocument/2006/relationships" id="258" r:id="R65d052fb87464f11"/>
    <p:sldId xmlns:r="http://schemas.openxmlformats.org/officeDocument/2006/relationships" id="259" r:id="Re7ce4647ca1c422f"/>
    <p:sldId xmlns:r="http://schemas.openxmlformats.org/officeDocument/2006/relationships" id="260" r:id="Ra1a61321175f4da3"/>
    <p:sldId xmlns:r="http://schemas.openxmlformats.org/officeDocument/2006/relationships" id="261" r:id="R123625f89468482e"/>
    <p:sldId xmlns:r="http://schemas.openxmlformats.org/officeDocument/2006/relationships" id="262" r:id="R541e86836a3c41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005be976b49e7" /><Relationship Type="http://schemas.openxmlformats.org/officeDocument/2006/relationships/slide" Target="/ppt/slides/slide1.xml" Id="Rd1e1b4c3572c42e7" /><Relationship Type="http://schemas.openxmlformats.org/officeDocument/2006/relationships/slide" Target="/ppt/slides/slide2.xml" Id="R18d6490c252b4c22" /><Relationship Type="http://schemas.openxmlformats.org/officeDocument/2006/relationships/slide" Target="/ppt/slides/slide3.xml" Id="R65d052fb87464f11" /><Relationship Type="http://schemas.openxmlformats.org/officeDocument/2006/relationships/slide" Target="/ppt/slides/slide4.xml" Id="Re7ce4647ca1c422f" /><Relationship Type="http://schemas.openxmlformats.org/officeDocument/2006/relationships/slide" Target="/ppt/slides/slide5.xml" Id="Ra1a61321175f4da3" /><Relationship Type="http://schemas.openxmlformats.org/officeDocument/2006/relationships/slide" Target="/ppt/slides/slide6.xml" Id="R123625f89468482e" /><Relationship Type="http://schemas.openxmlformats.org/officeDocument/2006/relationships/slide" Target="/ppt/slides/slide7.xml" Id="R541e86836a3c41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b77556a38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118e76d6941c3" /><Relationship Type="http://schemas.openxmlformats.org/officeDocument/2006/relationships/theme" Target="/ppt/slideMasters/theme/theme1.xml" Id="R630345592055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118e76d69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4c45e69d5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2e7fd8b30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125e37a0f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303327949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647de155a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cfeeed21a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8c292dd63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ANAKENA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BREIBY IVER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