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db2e28c80943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134d107a584c8d"/>
  </p:sldMasterIdLst>
  <p:sldIdLst>
    <p:sldId xmlns:r="http://schemas.openxmlformats.org/officeDocument/2006/relationships" id="256" r:id="R813d6f69258f439b"/>
    <p:sldId xmlns:r="http://schemas.openxmlformats.org/officeDocument/2006/relationships" id="257" r:id="R47993bb4502f4c07"/>
    <p:sldId xmlns:r="http://schemas.openxmlformats.org/officeDocument/2006/relationships" id="258" r:id="R9e0385a7be4d4a6f"/>
    <p:sldId xmlns:r="http://schemas.openxmlformats.org/officeDocument/2006/relationships" id="259" r:id="R4e4d11abd76f4a82"/>
    <p:sldId xmlns:r="http://schemas.openxmlformats.org/officeDocument/2006/relationships" id="260" r:id="R2238b10826954181"/>
    <p:sldId xmlns:r="http://schemas.openxmlformats.org/officeDocument/2006/relationships" id="261" r:id="Re5851e8640314f41"/>
    <p:sldId xmlns:r="http://schemas.openxmlformats.org/officeDocument/2006/relationships" id="262" r:id="Rb391aa4d6acd41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134d107a584c8d" /><Relationship Type="http://schemas.openxmlformats.org/officeDocument/2006/relationships/slide" Target="/ppt/slides/slide1.xml" Id="R813d6f69258f439b" /><Relationship Type="http://schemas.openxmlformats.org/officeDocument/2006/relationships/slide" Target="/ppt/slides/slide2.xml" Id="R47993bb4502f4c07" /><Relationship Type="http://schemas.openxmlformats.org/officeDocument/2006/relationships/slide" Target="/ppt/slides/slide3.xml" Id="R9e0385a7be4d4a6f" /><Relationship Type="http://schemas.openxmlformats.org/officeDocument/2006/relationships/slide" Target="/ppt/slides/slide4.xml" Id="R4e4d11abd76f4a82" /><Relationship Type="http://schemas.openxmlformats.org/officeDocument/2006/relationships/slide" Target="/ppt/slides/slide5.xml" Id="R2238b10826954181" /><Relationship Type="http://schemas.openxmlformats.org/officeDocument/2006/relationships/slide" Target="/ppt/slides/slide6.xml" Id="Re5851e8640314f41" /><Relationship Type="http://schemas.openxmlformats.org/officeDocument/2006/relationships/slide" Target="/ppt/slides/slide7.xml" Id="Rb391aa4d6acd41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ba7ab879874d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a745f2d3324c1f" /><Relationship Type="http://schemas.openxmlformats.org/officeDocument/2006/relationships/theme" Target="/ppt/slideMasters/theme/theme1.xml" Id="Rb02b634344f54b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a745f2d3324c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bfd2cdb2440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3c5d6022d46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9c26fd6b4744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7be7d620b43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5ec2a63b448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c09f72daa4c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9b329f42b48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OTTO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−789 862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−7 157 899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108 696 222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113 373 596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OTTO LANGØRGEN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Stein Otto Langørgen, Framveien 11B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stein-otto-langorgen@cutrin-norge.no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988 942 960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OTTO INVEST AS</a:t>
            </a:r>
          </a:p>
        </p:txBody>
      </p:sp>
    </p:spTree>
  </p:cSld>
  <p:clrMapOvr>
    <a:masterClrMapping xmlns:a="http://schemas.openxmlformats.org/drawingml/2006/main"/>
  </p:clrMapOvr>
</p:sld>
</file>