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a50d16e77c43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120c1edca04bbd"/>
  </p:sldMasterIdLst>
  <p:sldIdLst>
    <p:sldId xmlns:r="http://schemas.openxmlformats.org/officeDocument/2006/relationships" id="256" r:id="Rd6d9ab15916747b4"/>
    <p:sldId xmlns:r="http://schemas.openxmlformats.org/officeDocument/2006/relationships" id="257" r:id="R15d1763d4f8748eb"/>
    <p:sldId xmlns:r="http://schemas.openxmlformats.org/officeDocument/2006/relationships" id="258" r:id="R190ec771812e401e"/>
    <p:sldId xmlns:r="http://schemas.openxmlformats.org/officeDocument/2006/relationships" id="259" r:id="Rd5df2fc5a0f243ac"/>
    <p:sldId xmlns:r="http://schemas.openxmlformats.org/officeDocument/2006/relationships" id="260" r:id="Rf943800e47484b35"/>
    <p:sldId xmlns:r="http://schemas.openxmlformats.org/officeDocument/2006/relationships" id="261" r:id="Rd03aa11175a84a7c"/>
    <p:sldId xmlns:r="http://schemas.openxmlformats.org/officeDocument/2006/relationships" id="262" r:id="R878389979a954e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120c1edca04bbd" /><Relationship Type="http://schemas.openxmlformats.org/officeDocument/2006/relationships/slide" Target="/ppt/slides/slide1.xml" Id="Rd6d9ab15916747b4" /><Relationship Type="http://schemas.openxmlformats.org/officeDocument/2006/relationships/slide" Target="/ppt/slides/slide2.xml" Id="R15d1763d4f8748eb" /><Relationship Type="http://schemas.openxmlformats.org/officeDocument/2006/relationships/slide" Target="/ppt/slides/slide3.xml" Id="R190ec771812e401e" /><Relationship Type="http://schemas.openxmlformats.org/officeDocument/2006/relationships/slide" Target="/ppt/slides/slide4.xml" Id="Rd5df2fc5a0f243ac" /><Relationship Type="http://schemas.openxmlformats.org/officeDocument/2006/relationships/slide" Target="/ppt/slides/slide5.xml" Id="Rf943800e47484b35" /><Relationship Type="http://schemas.openxmlformats.org/officeDocument/2006/relationships/slide" Target="/ppt/slides/slide6.xml" Id="Rd03aa11175a84a7c" /><Relationship Type="http://schemas.openxmlformats.org/officeDocument/2006/relationships/slide" Target="/ppt/slides/slide7.xml" Id="R878389979a954e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15638fe0124c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45be357cd40e8" /><Relationship Type="http://schemas.openxmlformats.org/officeDocument/2006/relationships/theme" Target="/ppt/slideMasters/theme/theme1.xml" Id="R072f2fd38c6141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f45be357cd40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4b489cc104a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97331079c4c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62ebd64e94a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259cfee3d44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33c04093d43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4b0c7ce1248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97d26d05d44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 HOLDING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286 068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8 729 860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9 072 433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KATRIN 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Rugnesveien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annkatrin_mo@hotmail.com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988 939 366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