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63e49bf82b40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68ea0425b048b5"/>
  </p:sldMasterIdLst>
  <p:sldIdLst>
    <p:sldId xmlns:r="http://schemas.openxmlformats.org/officeDocument/2006/relationships" id="256" r:id="R45a93eed21f04433"/>
    <p:sldId xmlns:r="http://schemas.openxmlformats.org/officeDocument/2006/relationships" id="257" r:id="Ra85eb2be726f4497"/>
    <p:sldId xmlns:r="http://schemas.openxmlformats.org/officeDocument/2006/relationships" id="258" r:id="Re0bec30a1cf44247"/>
    <p:sldId xmlns:r="http://schemas.openxmlformats.org/officeDocument/2006/relationships" id="259" r:id="R9dbfc9d09996478c"/>
    <p:sldId xmlns:r="http://schemas.openxmlformats.org/officeDocument/2006/relationships" id="260" r:id="R2e5b449a86a84f58"/>
    <p:sldId xmlns:r="http://schemas.openxmlformats.org/officeDocument/2006/relationships" id="261" r:id="Rf45f608cfd2a4119"/>
    <p:sldId xmlns:r="http://schemas.openxmlformats.org/officeDocument/2006/relationships" id="262" r:id="R9b424339df2148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68ea0425b048b5" /><Relationship Type="http://schemas.openxmlformats.org/officeDocument/2006/relationships/slide" Target="/ppt/slides/slide1.xml" Id="R45a93eed21f04433" /><Relationship Type="http://schemas.openxmlformats.org/officeDocument/2006/relationships/slide" Target="/ppt/slides/slide2.xml" Id="Ra85eb2be726f4497" /><Relationship Type="http://schemas.openxmlformats.org/officeDocument/2006/relationships/slide" Target="/ppt/slides/slide3.xml" Id="Re0bec30a1cf44247" /><Relationship Type="http://schemas.openxmlformats.org/officeDocument/2006/relationships/slide" Target="/ppt/slides/slide4.xml" Id="R9dbfc9d09996478c" /><Relationship Type="http://schemas.openxmlformats.org/officeDocument/2006/relationships/slide" Target="/ppt/slides/slide5.xml" Id="R2e5b449a86a84f58" /><Relationship Type="http://schemas.openxmlformats.org/officeDocument/2006/relationships/slide" Target="/ppt/slides/slide6.xml" Id="Rf45f608cfd2a4119" /><Relationship Type="http://schemas.openxmlformats.org/officeDocument/2006/relationships/slide" Target="/ppt/slides/slide7.xml" Id="R9b424339df2148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a9dc0f355a44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56bba6da840d7" /><Relationship Type="http://schemas.openxmlformats.org/officeDocument/2006/relationships/theme" Target="/ppt/slideMasters/theme/theme1.xml" Id="R1c079b3f40f94e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356bba6da840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ae031ba0b47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ffa46af854b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c9c21eb774e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d7f8135564b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2cfc59a714f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03966885543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db5547a1745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LYDIAEMILIE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LYDIAEMILIE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LYDIAEMILIE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LYDIAEMILIE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LYDIAEMILIE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LYDIAEMILIE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1 801 354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23 648 226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23 685 233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LYDIAEMILIE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EMIL PETERSEN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LYDIAEMILIE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Park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988 938 254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LYDIAEMILIE AS</a:t>
            </a:r>
          </a:p>
        </p:txBody>
      </p:sp>
    </p:spTree>
  </p:cSld>
  <p:clrMapOvr>
    <a:masterClrMapping xmlns:a="http://schemas.openxmlformats.org/drawingml/2006/main"/>
  </p:clrMapOvr>
</p:sld>
</file>