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8f8ccb3c4842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0c05839806443e"/>
  </p:sldMasterIdLst>
  <p:sldIdLst>
    <p:sldId xmlns:r="http://schemas.openxmlformats.org/officeDocument/2006/relationships" id="256" r:id="Rb176101989a04326"/>
    <p:sldId xmlns:r="http://schemas.openxmlformats.org/officeDocument/2006/relationships" id="257" r:id="R862662f8e7da44b7"/>
    <p:sldId xmlns:r="http://schemas.openxmlformats.org/officeDocument/2006/relationships" id="258" r:id="R797c67c893a54b30"/>
    <p:sldId xmlns:r="http://schemas.openxmlformats.org/officeDocument/2006/relationships" id="259" r:id="Ra77060000e5e43a1"/>
    <p:sldId xmlns:r="http://schemas.openxmlformats.org/officeDocument/2006/relationships" id="260" r:id="Rb6e3f71201a64295"/>
    <p:sldId xmlns:r="http://schemas.openxmlformats.org/officeDocument/2006/relationships" id="261" r:id="R10afa88a8ddf4d39"/>
    <p:sldId xmlns:r="http://schemas.openxmlformats.org/officeDocument/2006/relationships" id="262" r:id="R4388d30435bb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c05839806443e" /><Relationship Type="http://schemas.openxmlformats.org/officeDocument/2006/relationships/slide" Target="/ppt/slides/slide1.xml" Id="Rb176101989a04326" /><Relationship Type="http://schemas.openxmlformats.org/officeDocument/2006/relationships/slide" Target="/ppt/slides/slide2.xml" Id="R862662f8e7da44b7" /><Relationship Type="http://schemas.openxmlformats.org/officeDocument/2006/relationships/slide" Target="/ppt/slides/slide3.xml" Id="R797c67c893a54b30" /><Relationship Type="http://schemas.openxmlformats.org/officeDocument/2006/relationships/slide" Target="/ppt/slides/slide4.xml" Id="Ra77060000e5e43a1" /><Relationship Type="http://schemas.openxmlformats.org/officeDocument/2006/relationships/slide" Target="/ppt/slides/slide5.xml" Id="Rb6e3f71201a64295" /><Relationship Type="http://schemas.openxmlformats.org/officeDocument/2006/relationships/slide" Target="/ppt/slides/slide6.xml" Id="R10afa88a8ddf4d39" /><Relationship Type="http://schemas.openxmlformats.org/officeDocument/2006/relationships/slide" Target="/ppt/slides/slide7.xml" Id="R4388d30435bb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3b7702b534e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5f3a3a7d34589" /><Relationship Type="http://schemas.openxmlformats.org/officeDocument/2006/relationships/theme" Target="/ppt/slideMasters/theme/theme1.xml" Id="R651df34b4d0d4e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f5f3a3a7d345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ca25a3ff040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6529fbdb240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c0ddd6aac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046b46eff4a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2b8a6af1b4a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77b27c0e544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3ae4b194147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ARILD BRÅTEN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BRÅTEN REGNSKAP AS ble etablert [år] og holder til i Leira I Valdres.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6 002 306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767 001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2 429 584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 REGNSKAP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2920 Leira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79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vidar@abras.no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988 936 987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BRÅTEN REGNSKAP AS</a:t>
            </a:r>
          </a:p>
        </p:txBody>
      </p:sp>
    </p:spTree>
  </p:cSld>
  <p:clrMapOvr>
    <a:masterClrMapping xmlns:a="http://schemas.openxmlformats.org/drawingml/2006/main"/>
  </p:clrMapOvr>
</p:sld>
</file>