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6662decc0b4e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06468506bf45b4"/>
  </p:sldMasterIdLst>
  <p:sldIdLst>
    <p:sldId xmlns:r="http://schemas.openxmlformats.org/officeDocument/2006/relationships" id="256" r:id="Re0fc7c249e1d423c"/>
    <p:sldId xmlns:r="http://schemas.openxmlformats.org/officeDocument/2006/relationships" id="257" r:id="Redc71e3fda434d87"/>
    <p:sldId xmlns:r="http://schemas.openxmlformats.org/officeDocument/2006/relationships" id="258" r:id="R02c05cd4bd484fab"/>
    <p:sldId xmlns:r="http://schemas.openxmlformats.org/officeDocument/2006/relationships" id="259" r:id="Rc4e1fb17f87e489a"/>
    <p:sldId xmlns:r="http://schemas.openxmlformats.org/officeDocument/2006/relationships" id="260" r:id="R21364eee6fd044c8"/>
    <p:sldId xmlns:r="http://schemas.openxmlformats.org/officeDocument/2006/relationships" id="261" r:id="R6432d13859a64061"/>
    <p:sldId xmlns:r="http://schemas.openxmlformats.org/officeDocument/2006/relationships" id="262" r:id="R6db905fb313243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06468506bf45b4" /><Relationship Type="http://schemas.openxmlformats.org/officeDocument/2006/relationships/slide" Target="/ppt/slides/slide1.xml" Id="Re0fc7c249e1d423c" /><Relationship Type="http://schemas.openxmlformats.org/officeDocument/2006/relationships/slide" Target="/ppt/slides/slide2.xml" Id="Redc71e3fda434d87" /><Relationship Type="http://schemas.openxmlformats.org/officeDocument/2006/relationships/slide" Target="/ppt/slides/slide3.xml" Id="R02c05cd4bd484fab" /><Relationship Type="http://schemas.openxmlformats.org/officeDocument/2006/relationships/slide" Target="/ppt/slides/slide4.xml" Id="Rc4e1fb17f87e489a" /><Relationship Type="http://schemas.openxmlformats.org/officeDocument/2006/relationships/slide" Target="/ppt/slides/slide5.xml" Id="R21364eee6fd044c8" /><Relationship Type="http://schemas.openxmlformats.org/officeDocument/2006/relationships/slide" Target="/ppt/slides/slide6.xml" Id="R6432d13859a64061" /><Relationship Type="http://schemas.openxmlformats.org/officeDocument/2006/relationships/slide" Target="/ppt/slides/slide7.xml" Id="R6db905fb313243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7befb7c31c4b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cc2e50c2a48ac" /><Relationship Type="http://schemas.openxmlformats.org/officeDocument/2006/relationships/theme" Target="/ppt/slideMasters/theme/theme1.xml" Id="R99504455ca7c4f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ecc2e50c2a48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2730039774a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4952d0c8a41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54e281fa84e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40cfee1354a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c411838fa40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81402974f40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d75b165704f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JIVANMUKTA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JIVANMUKTA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959 291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−313 958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27 829 174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63 872 993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93 069 321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CAMILLA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Avaldsnesgata 95B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988 934 984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