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c5c057e94f48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0ed276d2a4ad1"/>
  </p:sldMasterIdLst>
  <p:sldIdLst>
    <p:sldId xmlns:r="http://schemas.openxmlformats.org/officeDocument/2006/relationships" id="256" r:id="Rcb257e08280b4ff0"/>
    <p:sldId xmlns:r="http://schemas.openxmlformats.org/officeDocument/2006/relationships" id="257" r:id="R7aaed85a253e47fe"/>
    <p:sldId xmlns:r="http://schemas.openxmlformats.org/officeDocument/2006/relationships" id="258" r:id="R420a8d5ae5dc475e"/>
    <p:sldId xmlns:r="http://schemas.openxmlformats.org/officeDocument/2006/relationships" id="259" r:id="R57087979a7894438"/>
    <p:sldId xmlns:r="http://schemas.openxmlformats.org/officeDocument/2006/relationships" id="260" r:id="Ra2594288e5dd4b98"/>
    <p:sldId xmlns:r="http://schemas.openxmlformats.org/officeDocument/2006/relationships" id="261" r:id="Raa8608aedf33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0ed276d2a4ad1" /><Relationship Type="http://schemas.openxmlformats.org/officeDocument/2006/relationships/slide" Target="/ppt/slides/slide1.xml" Id="Rcb257e08280b4ff0" /><Relationship Type="http://schemas.openxmlformats.org/officeDocument/2006/relationships/slide" Target="/ppt/slides/slide2.xml" Id="R7aaed85a253e47fe" /><Relationship Type="http://schemas.openxmlformats.org/officeDocument/2006/relationships/slide" Target="/ppt/slides/slide3.xml" Id="R420a8d5ae5dc475e" /><Relationship Type="http://schemas.openxmlformats.org/officeDocument/2006/relationships/slide" Target="/ppt/slides/slide4.xml" Id="R57087979a7894438" /><Relationship Type="http://schemas.openxmlformats.org/officeDocument/2006/relationships/slide" Target="/ppt/slides/slide5.xml" Id="Ra2594288e5dd4b98" /><Relationship Type="http://schemas.openxmlformats.org/officeDocument/2006/relationships/slide" Target="/ppt/slides/slide6.xml" Id="Raa8608aedf33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8c412446f43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e10cabf754bf1" /><Relationship Type="http://schemas.openxmlformats.org/officeDocument/2006/relationships/theme" Target="/ppt/slideMasters/theme/theme1.xml" Id="Rc1ac93a3d4e8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5e10cabf754b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44a88ac4744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2b8895c0946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87424f90846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2915c7632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aa75762b64e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b8017dd88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JIVANMUKTA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Avaldsnesgata 95B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988 934 984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