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c8c8843a9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0e31351ed4c1f"/>
  </p:sldMasterIdLst>
  <p:sldIdLst>
    <p:sldId xmlns:r="http://schemas.openxmlformats.org/officeDocument/2006/relationships" id="256" r:id="R1d4446c45e4e4ab8"/>
    <p:sldId xmlns:r="http://schemas.openxmlformats.org/officeDocument/2006/relationships" id="257" r:id="R5dbea2e39961475c"/>
    <p:sldId xmlns:r="http://schemas.openxmlformats.org/officeDocument/2006/relationships" id="258" r:id="Re19d2e350ab44a93"/>
    <p:sldId xmlns:r="http://schemas.openxmlformats.org/officeDocument/2006/relationships" id="259" r:id="Rd12409a17f614935"/>
    <p:sldId xmlns:r="http://schemas.openxmlformats.org/officeDocument/2006/relationships" id="260" r:id="Rec1bc1d4e8394b2d"/>
    <p:sldId xmlns:r="http://schemas.openxmlformats.org/officeDocument/2006/relationships" id="261" r:id="R010f39ea6bec4317"/>
    <p:sldId xmlns:r="http://schemas.openxmlformats.org/officeDocument/2006/relationships" id="262" r:id="R125354729f93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0e31351ed4c1f" /><Relationship Type="http://schemas.openxmlformats.org/officeDocument/2006/relationships/slide" Target="/ppt/slides/slide1.xml" Id="R1d4446c45e4e4ab8" /><Relationship Type="http://schemas.openxmlformats.org/officeDocument/2006/relationships/slide" Target="/ppt/slides/slide2.xml" Id="R5dbea2e39961475c" /><Relationship Type="http://schemas.openxmlformats.org/officeDocument/2006/relationships/slide" Target="/ppt/slides/slide3.xml" Id="Re19d2e350ab44a93" /><Relationship Type="http://schemas.openxmlformats.org/officeDocument/2006/relationships/slide" Target="/ppt/slides/slide4.xml" Id="Rd12409a17f614935" /><Relationship Type="http://schemas.openxmlformats.org/officeDocument/2006/relationships/slide" Target="/ppt/slides/slide5.xml" Id="Rec1bc1d4e8394b2d" /><Relationship Type="http://schemas.openxmlformats.org/officeDocument/2006/relationships/slide" Target="/ppt/slides/slide6.xml" Id="R010f39ea6bec4317" /><Relationship Type="http://schemas.openxmlformats.org/officeDocument/2006/relationships/slide" Target="/ppt/slides/slide7.xml" Id="R125354729f93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226c6a4ff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b3895262640f2" /><Relationship Type="http://schemas.openxmlformats.org/officeDocument/2006/relationships/theme" Target="/ppt/slideMasters/theme/theme1.xml" Id="Rf7a3e9c759cf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b38952626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84e347db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0e3b0b33d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f30e2a8eb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3acae7b4c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de973a10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91854b00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e72cba80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EGIL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KOLØEN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KOLØEN JUSTINE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