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ac13f5819c3472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e9696a76ce4412d"/>
  </p:sldMasterIdLst>
  <p:sldIdLst>
    <p:sldId xmlns:r="http://schemas.openxmlformats.org/officeDocument/2006/relationships" id="256" r:id="R306a88dc07bf4623"/>
    <p:sldId xmlns:r="http://schemas.openxmlformats.org/officeDocument/2006/relationships" id="257" r:id="R491c1c850cde43d2"/>
    <p:sldId xmlns:r="http://schemas.openxmlformats.org/officeDocument/2006/relationships" id="258" r:id="R9620b6e5f8534187"/>
    <p:sldId xmlns:r="http://schemas.openxmlformats.org/officeDocument/2006/relationships" id="259" r:id="Rdca267852ee74a22"/>
    <p:sldId xmlns:r="http://schemas.openxmlformats.org/officeDocument/2006/relationships" id="260" r:id="Rf89a0ba4de9d4497"/>
    <p:sldId xmlns:r="http://schemas.openxmlformats.org/officeDocument/2006/relationships" id="261" r:id="R5a94117f900547d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e9696a76ce4412d" /><Relationship Type="http://schemas.openxmlformats.org/officeDocument/2006/relationships/slide" Target="/ppt/slides/slide1.xml" Id="R306a88dc07bf4623" /><Relationship Type="http://schemas.openxmlformats.org/officeDocument/2006/relationships/slide" Target="/ppt/slides/slide2.xml" Id="R491c1c850cde43d2" /><Relationship Type="http://schemas.openxmlformats.org/officeDocument/2006/relationships/slide" Target="/ppt/slides/slide3.xml" Id="R9620b6e5f8534187" /><Relationship Type="http://schemas.openxmlformats.org/officeDocument/2006/relationships/slide" Target="/ppt/slides/slide4.xml" Id="Rdca267852ee74a22" /><Relationship Type="http://schemas.openxmlformats.org/officeDocument/2006/relationships/slide" Target="/ppt/slides/slide5.xml" Id="Rf89a0ba4de9d4497" /><Relationship Type="http://schemas.openxmlformats.org/officeDocument/2006/relationships/slide" Target="/ppt/slides/slide6.xml" Id="R5a94117f900547d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5fa80e1299f450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f4074db15d74c6e" /><Relationship Type="http://schemas.openxmlformats.org/officeDocument/2006/relationships/theme" Target="/ppt/slideMasters/theme/theme1.xml" Id="R5b5e944e2bc443c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f4074db15d74c6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36c2b33213f450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82a515d2c684da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e83a880b90a4c0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58b92a9a0fc440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28979f8224641d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84c9e9c0943429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KULINGEN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KULINGEN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KULINGEN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KULINGEN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KULINGEN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KULINGEN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988 929 271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KULINGEN AS</a:t>
            </a:r>
          </a:p>
        </p:txBody>
      </p:sp>
    </p:spTree>
  </p:cSld>
  <p:clrMapOvr>
    <a:masterClrMapping xmlns:a="http://schemas.openxmlformats.org/drawingml/2006/main"/>
  </p:clrMapOvr>
</p:sld>
</file>