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ab48f1ab447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af7800eac24e28"/>
  </p:sldMasterIdLst>
  <p:sldIdLst>
    <p:sldId xmlns:r="http://schemas.openxmlformats.org/officeDocument/2006/relationships" id="256" r:id="R0a009c6e69e940a1"/>
    <p:sldId xmlns:r="http://schemas.openxmlformats.org/officeDocument/2006/relationships" id="257" r:id="R5ac7fbb6b5a54d63"/>
    <p:sldId xmlns:r="http://schemas.openxmlformats.org/officeDocument/2006/relationships" id="258" r:id="R4dfae9823d724ccc"/>
    <p:sldId xmlns:r="http://schemas.openxmlformats.org/officeDocument/2006/relationships" id="259" r:id="R6d61d2e137ab4e94"/>
    <p:sldId xmlns:r="http://schemas.openxmlformats.org/officeDocument/2006/relationships" id="260" r:id="Rb0bcbd78ecd44ce6"/>
    <p:sldId xmlns:r="http://schemas.openxmlformats.org/officeDocument/2006/relationships" id="261" r:id="R2b25cdd3559d4ff3"/>
    <p:sldId xmlns:r="http://schemas.openxmlformats.org/officeDocument/2006/relationships" id="262" r:id="R1a71bed49c5a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af7800eac24e28" /><Relationship Type="http://schemas.openxmlformats.org/officeDocument/2006/relationships/slide" Target="/ppt/slides/slide1.xml" Id="R0a009c6e69e940a1" /><Relationship Type="http://schemas.openxmlformats.org/officeDocument/2006/relationships/slide" Target="/ppt/slides/slide2.xml" Id="R5ac7fbb6b5a54d63" /><Relationship Type="http://schemas.openxmlformats.org/officeDocument/2006/relationships/slide" Target="/ppt/slides/slide3.xml" Id="R4dfae9823d724ccc" /><Relationship Type="http://schemas.openxmlformats.org/officeDocument/2006/relationships/slide" Target="/ppt/slides/slide4.xml" Id="R6d61d2e137ab4e94" /><Relationship Type="http://schemas.openxmlformats.org/officeDocument/2006/relationships/slide" Target="/ppt/slides/slide5.xml" Id="Rb0bcbd78ecd44ce6" /><Relationship Type="http://schemas.openxmlformats.org/officeDocument/2006/relationships/slide" Target="/ppt/slides/slide6.xml" Id="R2b25cdd3559d4ff3" /><Relationship Type="http://schemas.openxmlformats.org/officeDocument/2006/relationships/slide" Target="/ppt/slides/slide7.xml" Id="R1a71bed49c5a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03d457b74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16e50d64d403d" /><Relationship Type="http://schemas.openxmlformats.org/officeDocument/2006/relationships/theme" Target="/ppt/slideMasters/theme/theme1.xml" Id="R7c100637ade0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116e50d64d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07d30a396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79c5f549f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f748d25704b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df997100348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2d7d7283643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7f5a76ae846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454ac38cd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DIRECTMARKETING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DIRECTMARKETING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DIRECTMARKETING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DIRECTMARKETING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DIRECTMARKETING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DIRECTMARKETING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37 526 870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36 137 904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82 858 190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540 967 112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545 385 484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DIRECTMARKETING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LANGTVEDT KARLSEN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KARI-ANNE LIEN KARLSEN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DIRECTMARKETING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DIRECTMARKETING INVEST AS</a:t>
            </a:r>
          </a:p>
        </p:txBody>
      </p:sp>
    </p:spTree>
  </p:cSld>
  <p:clrMapOvr>
    <a:masterClrMapping xmlns:a="http://schemas.openxmlformats.org/drawingml/2006/main"/>
  </p:clrMapOvr>
</p:sld>
</file>