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52649bf9a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ac13bcc814815"/>
  </p:sldMasterIdLst>
  <p:sldIdLst>
    <p:sldId xmlns:r="http://schemas.openxmlformats.org/officeDocument/2006/relationships" id="256" r:id="Rf535fa9467964dbe"/>
    <p:sldId xmlns:r="http://schemas.openxmlformats.org/officeDocument/2006/relationships" id="257" r:id="R320ac62ee22b45d6"/>
    <p:sldId xmlns:r="http://schemas.openxmlformats.org/officeDocument/2006/relationships" id="258" r:id="Ra8b1ca3e54b14182"/>
    <p:sldId xmlns:r="http://schemas.openxmlformats.org/officeDocument/2006/relationships" id="259" r:id="R3f0ac7120fe046b9"/>
    <p:sldId xmlns:r="http://schemas.openxmlformats.org/officeDocument/2006/relationships" id="260" r:id="R934d0747e5564c69"/>
    <p:sldId xmlns:r="http://schemas.openxmlformats.org/officeDocument/2006/relationships" id="261" r:id="R75985771f3c24e50"/>
    <p:sldId xmlns:r="http://schemas.openxmlformats.org/officeDocument/2006/relationships" id="262" r:id="Raa30f667f0ab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ac13bcc814815" /><Relationship Type="http://schemas.openxmlformats.org/officeDocument/2006/relationships/slide" Target="/ppt/slides/slide1.xml" Id="Rf535fa9467964dbe" /><Relationship Type="http://schemas.openxmlformats.org/officeDocument/2006/relationships/slide" Target="/ppt/slides/slide2.xml" Id="R320ac62ee22b45d6" /><Relationship Type="http://schemas.openxmlformats.org/officeDocument/2006/relationships/slide" Target="/ppt/slides/slide3.xml" Id="Ra8b1ca3e54b14182" /><Relationship Type="http://schemas.openxmlformats.org/officeDocument/2006/relationships/slide" Target="/ppt/slides/slide4.xml" Id="R3f0ac7120fe046b9" /><Relationship Type="http://schemas.openxmlformats.org/officeDocument/2006/relationships/slide" Target="/ppt/slides/slide5.xml" Id="R934d0747e5564c69" /><Relationship Type="http://schemas.openxmlformats.org/officeDocument/2006/relationships/slide" Target="/ppt/slides/slide6.xml" Id="R75985771f3c24e50" /><Relationship Type="http://schemas.openxmlformats.org/officeDocument/2006/relationships/slide" Target="/ppt/slides/slide7.xml" Id="Raa30f667f0ab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b470ff2d6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a42061b941d5" /><Relationship Type="http://schemas.openxmlformats.org/officeDocument/2006/relationships/theme" Target="/ppt/slideMasters/theme/theme1.xml" Id="R9c330ad0d6ce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6a42061b9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b9ca1e7ff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478b685d3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c5b0e5824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da815994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37d61fb5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1a9d870a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7f052e7f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MORTEN GRØNNEBERG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