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e432cb5c8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2fe1e16d54d88"/>
  </p:sldMasterIdLst>
  <p:sldIdLst>
    <p:sldId xmlns:r="http://schemas.openxmlformats.org/officeDocument/2006/relationships" id="256" r:id="R9e1ffac6dc0e4dd4"/>
    <p:sldId xmlns:r="http://schemas.openxmlformats.org/officeDocument/2006/relationships" id="257" r:id="R288178cd23da42e3"/>
    <p:sldId xmlns:r="http://schemas.openxmlformats.org/officeDocument/2006/relationships" id="258" r:id="Rcfd36920059b4819"/>
    <p:sldId xmlns:r="http://schemas.openxmlformats.org/officeDocument/2006/relationships" id="259" r:id="R75cc455c50ab482a"/>
    <p:sldId xmlns:r="http://schemas.openxmlformats.org/officeDocument/2006/relationships" id="260" r:id="Re3d2c2f586e24178"/>
    <p:sldId xmlns:r="http://schemas.openxmlformats.org/officeDocument/2006/relationships" id="261" r:id="Re25aaa6e9a634495"/>
    <p:sldId xmlns:r="http://schemas.openxmlformats.org/officeDocument/2006/relationships" id="262" r:id="R8021feeba73d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2fe1e16d54d88" /><Relationship Type="http://schemas.openxmlformats.org/officeDocument/2006/relationships/slide" Target="/ppt/slides/slide1.xml" Id="R9e1ffac6dc0e4dd4" /><Relationship Type="http://schemas.openxmlformats.org/officeDocument/2006/relationships/slide" Target="/ppt/slides/slide2.xml" Id="R288178cd23da42e3" /><Relationship Type="http://schemas.openxmlformats.org/officeDocument/2006/relationships/slide" Target="/ppt/slides/slide3.xml" Id="Rcfd36920059b4819" /><Relationship Type="http://schemas.openxmlformats.org/officeDocument/2006/relationships/slide" Target="/ppt/slides/slide4.xml" Id="R75cc455c50ab482a" /><Relationship Type="http://schemas.openxmlformats.org/officeDocument/2006/relationships/slide" Target="/ppt/slides/slide5.xml" Id="Re3d2c2f586e24178" /><Relationship Type="http://schemas.openxmlformats.org/officeDocument/2006/relationships/slide" Target="/ppt/slides/slide6.xml" Id="Re25aaa6e9a634495" /><Relationship Type="http://schemas.openxmlformats.org/officeDocument/2006/relationships/slide" Target="/ppt/slides/slide7.xml" Id="R8021feeba73d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d2592617a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bbb4bbf04874" /><Relationship Type="http://schemas.openxmlformats.org/officeDocument/2006/relationships/theme" Target="/ppt/slideMasters/theme/theme1.xml" Id="R19c10719fb6d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1bbb4bbf0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659aa7cd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b0dd71ed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89ffc45e9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a31d1bcd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8742445b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f893b850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423079db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AMUKAR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AMUKAR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KRISTIAN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