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f9e20380cd4e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f462bd78049e6"/>
  </p:sldMasterIdLst>
  <p:sldIdLst>
    <p:sldId xmlns:r="http://schemas.openxmlformats.org/officeDocument/2006/relationships" id="256" r:id="R3744e2f84c6c45d8"/>
    <p:sldId xmlns:r="http://schemas.openxmlformats.org/officeDocument/2006/relationships" id="257" r:id="R0b7553e958a146ff"/>
    <p:sldId xmlns:r="http://schemas.openxmlformats.org/officeDocument/2006/relationships" id="258" r:id="R2e53992009c843e2"/>
    <p:sldId xmlns:r="http://schemas.openxmlformats.org/officeDocument/2006/relationships" id="259" r:id="Rcf5e870655df4896"/>
    <p:sldId xmlns:r="http://schemas.openxmlformats.org/officeDocument/2006/relationships" id="260" r:id="R72edf81c41644791"/>
    <p:sldId xmlns:r="http://schemas.openxmlformats.org/officeDocument/2006/relationships" id="261" r:id="R101d2bb623ba420d"/>
    <p:sldId xmlns:r="http://schemas.openxmlformats.org/officeDocument/2006/relationships" id="262" r:id="R577b30dada6a4e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f462bd78049e6" /><Relationship Type="http://schemas.openxmlformats.org/officeDocument/2006/relationships/slide" Target="/ppt/slides/slide1.xml" Id="R3744e2f84c6c45d8" /><Relationship Type="http://schemas.openxmlformats.org/officeDocument/2006/relationships/slide" Target="/ppt/slides/slide2.xml" Id="R0b7553e958a146ff" /><Relationship Type="http://schemas.openxmlformats.org/officeDocument/2006/relationships/slide" Target="/ppt/slides/slide3.xml" Id="R2e53992009c843e2" /><Relationship Type="http://schemas.openxmlformats.org/officeDocument/2006/relationships/slide" Target="/ppt/slides/slide4.xml" Id="Rcf5e870655df4896" /><Relationship Type="http://schemas.openxmlformats.org/officeDocument/2006/relationships/slide" Target="/ppt/slides/slide5.xml" Id="R72edf81c41644791" /><Relationship Type="http://schemas.openxmlformats.org/officeDocument/2006/relationships/slide" Target="/ppt/slides/slide6.xml" Id="R101d2bb623ba420d" /><Relationship Type="http://schemas.openxmlformats.org/officeDocument/2006/relationships/slide" Target="/ppt/slides/slide7.xml" Id="R577b30dada6a4e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fd958ee81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2962001194e60" /><Relationship Type="http://schemas.openxmlformats.org/officeDocument/2006/relationships/theme" Target="/ppt/slideMasters/theme/theme1.xml" Id="R2af5950920cf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4296200119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be5c57b04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a1767c5c9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475baef2c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1406707264e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9046b4329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064829fb343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10e6d46e648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HOLLØKKEN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HOLLØKKEN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2 531 745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2 569 815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HOLLØKKEN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H0702, Lille Bislett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988 919 373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HOLLØKKEN INVEST AS</a:t>
            </a:r>
          </a:p>
        </p:txBody>
      </p:sp>
    </p:spTree>
  </p:cSld>
  <p:clrMapOvr>
    <a:masterClrMapping xmlns:a="http://schemas.openxmlformats.org/drawingml/2006/main"/>
  </p:clrMapOvr>
</p:sld>
</file>