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479805ca62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57eb91c8a4ff3"/>
  </p:sldMasterIdLst>
  <p:sldIdLst>
    <p:sldId xmlns:r="http://schemas.openxmlformats.org/officeDocument/2006/relationships" id="256" r:id="Rb896ce4dccd84930"/>
    <p:sldId xmlns:r="http://schemas.openxmlformats.org/officeDocument/2006/relationships" id="257" r:id="R6d3541b440194b9d"/>
    <p:sldId xmlns:r="http://schemas.openxmlformats.org/officeDocument/2006/relationships" id="258" r:id="R62da852a2ef54d1f"/>
    <p:sldId xmlns:r="http://schemas.openxmlformats.org/officeDocument/2006/relationships" id="259" r:id="Red56f96b5e784bea"/>
    <p:sldId xmlns:r="http://schemas.openxmlformats.org/officeDocument/2006/relationships" id="260" r:id="R964512c2c3a34b5f"/>
    <p:sldId xmlns:r="http://schemas.openxmlformats.org/officeDocument/2006/relationships" id="261" r:id="Rbc04770784824921"/>
    <p:sldId xmlns:r="http://schemas.openxmlformats.org/officeDocument/2006/relationships" id="262" r:id="Rf422e80f476a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57eb91c8a4ff3" /><Relationship Type="http://schemas.openxmlformats.org/officeDocument/2006/relationships/slide" Target="/ppt/slides/slide1.xml" Id="Rb896ce4dccd84930" /><Relationship Type="http://schemas.openxmlformats.org/officeDocument/2006/relationships/slide" Target="/ppt/slides/slide2.xml" Id="R6d3541b440194b9d" /><Relationship Type="http://schemas.openxmlformats.org/officeDocument/2006/relationships/slide" Target="/ppt/slides/slide3.xml" Id="R62da852a2ef54d1f" /><Relationship Type="http://schemas.openxmlformats.org/officeDocument/2006/relationships/slide" Target="/ppt/slides/slide4.xml" Id="Red56f96b5e784bea" /><Relationship Type="http://schemas.openxmlformats.org/officeDocument/2006/relationships/slide" Target="/ppt/slides/slide5.xml" Id="R964512c2c3a34b5f" /><Relationship Type="http://schemas.openxmlformats.org/officeDocument/2006/relationships/slide" Target="/ppt/slides/slide6.xml" Id="Rbc04770784824921" /><Relationship Type="http://schemas.openxmlformats.org/officeDocument/2006/relationships/slide" Target="/ppt/slides/slide7.xml" Id="Rf422e80f476a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5f0e22987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eef73ae4d45b6" /><Relationship Type="http://schemas.openxmlformats.org/officeDocument/2006/relationships/theme" Target="/ppt/slideMasters/theme/theme1.xml" Id="Rbf6b64cc58d8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eef73ae4d45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361f0d8ae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24c6633ee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4061781be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7cfc3940f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1d430363347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df148a1f749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6f45dac1a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MADLA GUMMISERVICE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 GUMMISERVICE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3 524 794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1 240 012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3 960 306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SOLDAL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SOLDAL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Sandnesveien 362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77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ove@badekk.no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988 918 679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MADLA GUMMISERVICE AS</a:t>
            </a:r>
          </a:p>
        </p:txBody>
      </p:sp>
    </p:spTree>
  </p:cSld>
  <p:clrMapOvr>
    <a:masterClrMapping xmlns:a="http://schemas.openxmlformats.org/drawingml/2006/main"/>
  </p:clrMapOvr>
</p:sld>
</file>