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1447130e92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7b240355746cd"/>
  </p:sldMasterIdLst>
  <p:sldIdLst>
    <p:sldId xmlns:r="http://schemas.openxmlformats.org/officeDocument/2006/relationships" id="256" r:id="R3f0aea65e46742a3"/>
    <p:sldId xmlns:r="http://schemas.openxmlformats.org/officeDocument/2006/relationships" id="257" r:id="R0fea980a0b4941c4"/>
    <p:sldId xmlns:r="http://schemas.openxmlformats.org/officeDocument/2006/relationships" id="258" r:id="R2497234809f24c8d"/>
    <p:sldId xmlns:r="http://schemas.openxmlformats.org/officeDocument/2006/relationships" id="259" r:id="R3c8c61caa5d341ee"/>
    <p:sldId xmlns:r="http://schemas.openxmlformats.org/officeDocument/2006/relationships" id="260" r:id="Rbb3b317997b14b70"/>
    <p:sldId xmlns:r="http://schemas.openxmlformats.org/officeDocument/2006/relationships" id="261" r:id="R95d10758ad994671"/>
    <p:sldId xmlns:r="http://schemas.openxmlformats.org/officeDocument/2006/relationships" id="262" r:id="Rb00a0098322c42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7b240355746cd" /><Relationship Type="http://schemas.openxmlformats.org/officeDocument/2006/relationships/slide" Target="/ppt/slides/slide1.xml" Id="R3f0aea65e46742a3" /><Relationship Type="http://schemas.openxmlformats.org/officeDocument/2006/relationships/slide" Target="/ppt/slides/slide2.xml" Id="R0fea980a0b4941c4" /><Relationship Type="http://schemas.openxmlformats.org/officeDocument/2006/relationships/slide" Target="/ppt/slides/slide3.xml" Id="R2497234809f24c8d" /><Relationship Type="http://schemas.openxmlformats.org/officeDocument/2006/relationships/slide" Target="/ppt/slides/slide4.xml" Id="R3c8c61caa5d341ee" /><Relationship Type="http://schemas.openxmlformats.org/officeDocument/2006/relationships/slide" Target="/ppt/slides/slide5.xml" Id="Rbb3b317997b14b70" /><Relationship Type="http://schemas.openxmlformats.org/officeDocument/2006/relationships/slide" Target="/ppt/slides/slide6.xml" Id="R95d10758ad994671" /><Relationship Type="http://schemas.openxmlformats.org/officeDocument/2006/relationships/slide" Target="/ppt/slides/slide7.xml" Id="Rb00a0098322c42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de1b001a344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49bdc612b4f69" /><Relationship Type="http://schemas.openxmlformats.org/officeDocument/2006/relationships/theme" Target="/ppt/slideMasters/theme/theme1.xml" Id="R4b1e854e07d74d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249bdc612b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ec42cdc7f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f58495fe948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49603f9db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747bfee2c4d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7b34311ac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88b1698d49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8e290ea83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