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a53a3509c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a9c2698684a72"/>
  </p:sldMasterIdLst>
  <p:sldIdLst>
    <p:sldId xmlns:r="http://schemas.openxmlformats.org/officeDocument/2006/relationships" id="256" r:id="R72141da615734eae"/>
    <p:sldId xmlns:r="http://schemas.openxmlformats.org/officeDocument/2006/relationships" id="257" r:id="R759ec8b9cee9458d"/>
    <p:sldId xmlns:r="http://schemas.openxmlformats.org/officeDocument/2006/relationships" id="258" r:id="Red7bd412f81a4adb"/>
    <p:sldId xmlns:r="http://schemas.openxmlformats.org/officeDocument/2006/relationships" id="259" r:id="Ra09d42d7685b4620"/>
    <p:sldId xmlns:r="http://schemas.openxmlformats.org/officeDocument/2006/relationships" id="260" r:id="Rf27a6f6a690041a4"/>
    <p:sldId xmlns:r="http://schemas.openxmlformats.org/officeDocument/2006/relationships" id="261" r:id="R9b940cfe2ebf4edc"/>
    <p:sldId xmlns:r="http://schemas.openxmlformats.org/officeDocument/2006/relationships" id="262" r:id="Ree5769743a6c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a9c2698684a72" /><Relationship Type="http://schemas.openxmlformats.org/officeDocument/2006/relationships/slide" Target="/ppt/slides/slide1.xml" Id="R72141da615734eae" /><Relationship Type="http://schemas.openxmlformats.org/officeDocument/2006/relationships/slide" Target="/ppt/slides/slide2.xml" Id="R759ec8b9cee9458d" /><Relationship Type="http://schemas.openxmlformats.org/officeDocument/2006/relationships/slide" Target="/ppt/slides/slide3.xml" Id="Red7bd412f81a4adb" /><Relationship Type="http://schemas.openxmlformats.org/officeDocument/2006/relationships/slide" Target="/ppt/slides/slide4.xml" Id="Ra09d42d7685b4620" /><Relationship Type="http://schemas.openxmlformats.org/officeDocument/2006/relationships/slide" Target="/ppt/slides/slide5.xml" Id="Rf27a6f6a690041a4" /><Relationship Type="http://schemas.openxmlformats.org/officeDocument/2006/relationships/slide" Target="/ppt/slides/slide6.xml" Id="R9b940cfe2ebf4edc" /><Relationship Type="http://schemas.openxmlformats.org/officeDocument/2006/relationships/slide" Target="/ppt/slides/slide7.xml" Id="Ree5769743a6c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ac029e88b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8c1bcfe14d20" /><Relationship Type="http://schemas.openxmlformats.org/officeDocument/2006/relationships/theme" Target="/ppt/slideMasters/theme/theme1.xml" Id="Rf91c7350a22c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58c1bcfe1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9dbb1881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a849b8229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1747975c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191f199c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8744ec60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2558b369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3175e9aa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