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2c5700f7624c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d77073183446a9"/>
  </p:sldMasterIdLst>
  <p:sldIdLst>
    <p:sldId xmlns:r="http://schemas.openxmlformats.org/officeDocument/2006/relationships" id="256" r:id="R65080fac761f4f7f"/>
    <p:sldId xmlns:r="http://schemas.openxmlformats.org/officeDocument/2006/relationships" id="257" r:id="R676f4e7cbc6d4d55"/>
    <p:sldId xmlns:r="http://schemas.openxmlformats.org/officeDocument/2006/relationships" id="258" r:id="R012645b19f29402c"/>
    <p:sldId xmlns:r="http://schemas.openxmlformats.org/officeDocument/2006/relationships" id="259" r:id="R667e0ec68dde4630"/>
    <p:sldId xmlns:r="http://schemas.openxmlformats.org/officeDocument/2006/relationships" id="260" r:id="R4e8c9df6ed85439d"/>
    <p:sldId xmlns:r="http://schemas.openxmlformats.org/officeDocument/2006/relationships" id="261" r:id="Rd16f74043bee495e"/>
    <p:sldId xmlns:r="http://schemas.openxmlformats.org/officeDocument/2006/relationships" id="262" r:id="Re53b3202674649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d77073183446a9" /><Relationship Type="http://schemas.openxmlformats.org/officeDocument/2006/relationships/slide" Target="/ppt/slides/slide1.xml" Id="R65080fac761f4f7f" /><Relationship Type="http://schemas.openxmlformats.org/officeDocument/2006/relationships/slide" Target="/ppt/slides/slide2.xml" Id="R676f4e7cbc6d4d55" /><Relationship Type="http://schemas.openxmlformats.org/officeDocument/2006/relationships/slide" Target="/ppt/slides/slide3.xml" Id="R012645b19f29402c" /><Relationship Type="http://schemas.openxmlformats.org/officeDocument/2006/relationships/slide" Target="/ppt/slides/slide4.xml" Id="R667e0ec68dde4630" /><Relationship Type="http://schemas.openxmlformats.org/officeDocument/2006/relationships/slide" Target="/ppt/slides/slide5.xml" Id="R4e8c9df6ed85439d" /><Relationship Type="http://schemas.openxmlformats.org/officeDocument/2006/relationships/slide" Target="/ppt/slides/slide6.xml" Id="Rd16f74043bee495e" /><Relationship Type="http://schemas.openxmlformats.org/officeDocument/2006/relationships/slide" Target="/ppt/slides/slide7.xml" Id="Re53b3202674649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1ffb2467e44e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319dced3047d9" /><Relationship Type="http://schemas.openxmlformats.org/officeDocument/2006/relationships/theme" Target="/ppt/slideMasters/theme/theme1.xml" Id="Rbc8437230fd545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3319dced3047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9763de8cd4f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c867f2d6240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4367ab7314d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0d0e096c04d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75a44faef46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8c444211348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602f5df6549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F-HOLDING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240 862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15 925 626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21 525 626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HOFSTAD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988 912 913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