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c586a93ca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52c2a3eda47b2"/>
  </p:sldMasterIdLst>
  <p:sldIdLst>
    <p:sldId xmlns:r="http://schemas.openxmlformats.org/officeDocument/2006/relationships" id="256" r:id="R36981f0fe1c94cdc"/>
    <p:sldId xmlns:r="http://schemas.openxmlformats.org/officeDocument/2006/relationships" id="257" r:id="Rabbfbb7435444336"/>
    <p:sldId xmlns:r="http://schemas.openxmlformats.org/officeDocument/2006/relationships" id="258" r:id="R354f36be238647ad"/>
    <p:sldId xmlns:r="http://schemas.openxmlformats.org/officeDocument/2006/relationships" id="259" r:id="R3fe1b1d203df47d7"/>
    <p:sldId xmlns:r="http://schemas.openxmlformats.org/officeDocument/2006/relationships" id="260" r:id="Rcf7586f22cc44ef3"/>
    <p:sldId xmlns:r="http://schemas.openxmlformats.org/officeDocument/2006/relationships" id="261" r:id="R7da9e9fccde247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52c2a3eda47b2" /><Relationship Type="http://schemas.openxmlformats.org/officeDocument/2006/relationships/slide" Target="/ppt/slides/slide1.xml" Id="R36981f0fe1c94cdc" /><Relationship Type="http://schemas.openxmlformats.org/officeDocument/2006/relationships/slide" Target="/ppt/slides/slide2.xml" Id="Rabbfbb7435444336" /><Relationship Type="http://schemas.openxmlformats.org/officeDocument/2006/relationships/slide" Target="/ppt/slides/slide3.xml" Id="R354f36be238647ad" /><Relationship Type="http://schemas.openxmlformats.org/officeDocument/2006/relationships/slide" Target="/ppt/slides/slide4.xml" Id="R3fe1b1d203df47d7" /><Relationship Type="http://schemas.openxmlformats.org/officeDocument/2006/relationships/slide" Target="/ppt/slides/slide5.xml" Id="Rcf7586f22cc44ef3" /><Relationship Type="http://schemas.openxmlformats.org/officeDocument/2006/relationships/slide" Target="/ppt/slides/slide6.xml" Id="R7da9e9fccde247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2ae4ad7a1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1b7e35b9c4eef" /><Relationship Type="http://schemas.openxmlformats.org/officeDocument/2006/relationships/theme" Target="/ppt/slideMasters/theme/theme1.xml" Id="Rca19fd0665e743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1b7e35b9c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54e32a74148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e5755a3b34b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d4381962d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ff1e820fb4d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1c8e5e27a4d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3eb4678a8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