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dd9e30f56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81caa5c3e4c97"/>
  </p:sldMasterIdLst>
  <p:sldIdLst>
    <p:sldId xmlns:r="http://schemas.openxmlformats.org/officeDocument/2006/relationships" id="256" r:id="R189aa1ed8e8244f1"/>
    <p:sldId xmlns:r="http://schemas.openxmlformats.org/officeDocument/2006/relationships" id="257" r:id="R15c58ab573304361"/>
    <p:sldId xmlns:r="http://schemas.openxmlformats.org/officeDocument/2006/relationships" id="258" r:id="Rbe4074ca1c82492c"/>
    <p:sldId xmlns:r="http://schemas.openxmlformats.org/officeDocument/2006/relationships" id="259" r:id="R98a511a1eaab4987"/>
    <p:sldId xmlns:r="http://schemas.openxmlformats.org/officeDocument/2006/relationships" id="260" r:id="R5fb6ef9d8fda45e5"/>
    <p:sldId xmlns:r="http://schemas.openxmlformats.org/officeDocument/2006/relationships" id="261" r:id="Rdac34b8e16e048ec"/>
    <p:sldId xmlns:r="http://schemas.openxmlformats.org/officeDocument/2006/relationships" id="262" r:id="Rc6a326c84867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81caa5c3e4c97" /><Relationship Type="http://schemas.openxmlformats.org/officeDocument/2006/relationships/slide" Target="/ppt/slides/slide1.xml" Id="R189aa1ed8e8244f1" /><Relationship Type="http://schemas.openxmlformats.org/officeDocument/2006/relationships/slide" Target="/ppt/slides/slide2.xml" Id="R15c58ab573304361" /><Relationship Type="http://schemas.openxmlformats.org/officeDocument/2006/relationships/slide" Target="/ppt/slides/slide3.xml" Id="Rbe4074ca1c82492c" /><Relationship Type="http://schemas.openxmlformats.org/officeDocument/2006/relationships/slide" Target="/ppt/slides/slide4.xml" Id="R98a511a1eaab4987" /><Relationship Type="http://schemas.openxmlformats.org/officeDocument/2006/relationships/slide" Target="/ppt/slides/slide5.xml" Id="R5fb6ef9d8fda45e5" /><Relationship Type="http://schemas.openxmlformats.org/officeDocument/2006/relationships/slide" Target="/ppt/slides/slide6.xml" Id="Rdac34b8e16e048ec" /><Relationship Type="http://schemas.openxmlformats.org/officeDocument/2006/relationships/slide" Target="/ppt/slides/slide7.xml" Id="Rc6a326c84867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511bc57ca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82c4b25943a9" /><Relationship Type="http://schemas.openxmlformats.org/officeDocument/2006/relationships/theme" Target="/ppt/slideMasters/theme/theme1.xml" Id="R19d5e772512e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982c4b259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ca98095d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e3c74024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e01be36f2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7e9aa857a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fd30e068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79388b9f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180b19603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