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216af703ee44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50c518becd4293"/>
  </p:sldMasterIdLst>
  <p:sldIdLst>
    <p:sldId xmlns:r="http://schemas.openxmlformats.org/officeDocument/2006/relationships" id="256" r:id="R60eb6134609e435f"/>
    <p:sldId xmlns:r="http://schemas.openxmlformats.org/officeDocument/2006/relationships" id="257" r:id="R77710cd76356410d"/>
    <p:sldId xmlns:r="http://schemas.openxmlformats.org/officeDocument/2006/relationships" id="258" r:id="R1e65dad034c14572"/>
    <p:sldId xmlns:r="http://schemas.openxmlformats.org/officeDocument/2006/relationships" id="259" r:id="Rfa6a779a42ef4be8"/>
    <p:sldId xmlns:r="http://schemas.openxmlformats.org/officeDocument/2006/relationships" id="260" r:id="R93514c98cd224c00"/>
    <p:sldId xmlns:r="http://schemas.openxmlformats.org/officeDocument/2006/relationships" id="261" r:id="R84690aae2f6a42b3"/>
    <p:sldId xmlns:r="http://schemas.openxmlformats.org/officeDocument/2006/relationships" id="262" r:id="R98b7e4d2b0c348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50c518becd4293" /><Relationship Type="http://schemas.openxmlformats.org/officeDocument/2006/relationships/slide" Target="/ppt/slides/slide1.xml" Id="R60eb6134609e435f" /><Relationship Type="http://schemas.openxmlformats.org/officeDocument/2006/relationships/slide" Target="/ppt/slides/slide2.xml" Id="R77710cd76356410d" /><Relationship Type="http://schemas.openxmlformats.org/officeDocument/2006/relationships/slide" Target="/ppt/slides/slide3.xml" Id="R1e65dad034c14572" /><Relationship Type="http://schemas.openxmlformats.org/officeDocument/2006/relationships/slide" Target="/ppt/slides/slide4.xml" Id="Rfa6a779a42ef4be8" /><Relationship Type="http://schemas.openxmlformats.org/officeDocument/2006/relationships/slide" Target="/ppt/slides/slide5.xml" Id="R93514c98cd224c00" /><Relationship Type="http://schemas.openxmlformats.org/officeDocument/2006/relationships/slide" Target="/ppt/slides/slide6.xml" Id="R84690aae2f6a42b3" /><Relationship Type="http://schemas.openxmlformats.org/officeDocument/2006/relationships/slide" Target="/ppt/slides/slide7.xml" Id="R98b7e4d2b0c348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44dc8d2e2841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73f7bb872428b" /><Relationship Type="http://schemas.openxmlformats.org/officeDocument/2006/relationships/theme" Target="/ppt/slideMasters/theme/theme1.xml" Id="R51ab2f1ab80f4d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573f7bb87242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57781fa1a4a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ec4faf80a4e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ef360d88c4c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c5f8d3a8a47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c0938a4a1f4c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3b76b40ace42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05287bc4247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GARDO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GARDO INVEST AS ble etablert [år] og holder til i Langesund.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1 227 449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12 644 726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12 646 520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MAGNE HÅGENSEN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Vaterlands gate 38F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3970 Langesund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14 03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988 906 255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GARDO INVEST AS</a:t>
            </a:r>
          </a:p>
        </p:txBody>
      </p:sp>
    </p:spTree>
  </p:cSld>
  <p:clrMapOvr>
    <a:masterClrMapping xmlns:a="http://schemas.openxmlformats.org/drawingml/2006/main"/>
  </p:clrMapOvr>
</p:sld>
</file>