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06e52f337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d4414cd9a4333"/>
  </p:sldMasterIdLst>
  <p:sldIdLst>
    <p:sldId xmlns:r="http://schemas.openxmlformats.org/officeDocument/2006/relationships" id="256" r:id="R3cb7b39c5c914290"/>
    <p:sldId xmlns:r="http://schemas.openxmlformats.org/officeDocument/2006/relationships" id="257" r:id="R7799b167f3244caa"/>
    <p:sldId xmlns:r="http://schemas.openxmlformats.org/officeDocument/2006/relationships" id="258" r:id="Rf92b86b571d24dbd"/>
    <p:sldId xmlns:r="http://schemas.openxmlformats.org/officeDocument/2006/relationships" id="259" r:id="R298e7d9b48714705"/>
    <p:sldId xmlns:r="http://schemas.openxmlformats.org/officeDocument/2006/relationships" id="260" r:id="R5c7f2c623d2646cb"/>
    <p:sldId xmlns:r="http://schemas.openxmlformats.org/officeDocument/2006/relationships" id="261" r:id="Rd6277f9da00f434d"/>
    <p:sldId xmlns:r="http://schemas.openxmlformats.org/officeDocument/2006/relationships" id="262" r:id="R558f7f2c10234e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d4414cd9a4333" /><Relationship Type="http://schemas.openxmlformats.org/officeDocument/2006/relationships/slide" Target="/ppt/slides/slide1.xml" Id="R3cb7b39c5c914290" /><Relationship Type="http://schemas.openxmlformats.org/officeDocument/2006/relationships/slide" Target="/ppt/slides/slide2.xml" Id="R7799b167f3244caa" /><Relationship Type="http://schemas.openxmlformats.org/officeDocument/2006/relationships/slide" Target="/ppt/slides/slide3.xml" Id="Rf92b86b571d24dbd" /><Relationship Type="http://schemas.openxmlformats.org/officeDocument/2006/relationships/slide" Target="/ppt/slides/slide4.xml" Id="R298e7d9b48714705" /><Relationship Type="http://schemas.openxmlformats.org/officeDocument/2006/relationships/slide" Target="/ppt/slides/slide5.xml" Id="R5c7f2c623d2646cb" /><Relationship Type="http://schemas.openxmlformats.org/officeDocument/2006/relationships/slide" Target="/ppt/slides/slide6.xml" Id="Rd6277f9da00f434d" /><Relationship Type="http://schemas.openxmlformats.org/officeDocument/2006/relationships/slide" Target="/ppt/slides/slide7.xml" Id="R558f7f2c10234e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902502ad7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37e232c784cc5" /><Relationship Type="http://schemas.openxmlformats.org/officeDocument/2006/relationships/theme" Target="/ppt/slideMasters/theme/theme1.xml" Id="R13228f0a30fb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637e232c78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28ab3ba4d40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db46a08c642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ab7552b56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6c9b30ae2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0313b8f504e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946042358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52c6cf4047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46 979 595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47 026 646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DAG ELGAR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