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4d4ca8bd7b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196d1a13248cb"/>
  </p:sldMasterIdLst>
  <p:sldIdLst>
    <p:sldId xmlns:r="http://schemas.openxmlformats.org/officeDocument/2006/relationships" id="256" r:id="Rd7743d7ba16b45ef"/>
    <p:sldId xmlns:r="http://schemas.openxmlformats.org/officeDocument/2006/relationships" id="257" r:id="R8e62dec155344173"/>
    <p:sldId xmlns:r="http://schemas.openxmlformats.org/officeDocument/2006/relationships" id="258" r:id="Race7eed198054774"/>
    <p:sldId xmlns:r="http://schemas.openxmlformats.org/officeDocument/2006/relationships" id="259" r:id="Ra188ae06f55e4420"/>
    <p:sldId xmlns:r="http://schemas.openxmlformats.org/officeDocument/2006/relationships" id="260" r:id="R0043d139ef874cb7"/>
    <p:sldId xmlns:r="http://schemas.openxmlformats.org/officeDocument/2006/relationships" id="261" r:id="R430bd83a345e45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196d1a13248cb" /><Relationship Type="http://schemas.openxmlformats.org/officeDocument/2006/relationships/slide" Target="/ppt/slides/slide1.xml" Id="Rd7743d7ba16b45ef" /><Relationship Type="http://schemas.openxmlformats.org/officeDocument/2006/relationships/slide" Target="/ppt/slides/slide2.xml" Id="R8e62dec155344173" /><Relationship Type="http://schemas.openxmlformats.org/officeDocument/2006/relationships/slide" Target="/ppt/slides/slide3.xml" Id="Race7eed198054774" /><Relationship Type="http://schemas.openxmlformats.org/officeDocument/2006/relationships/slide" Target="/ppt/slides/slide4.xml" Id="Ra188ae06f55e4420" /><Relationship Type="http://schemas.openxmlformats.org/officeDocument/2006/relationships/slide" Target="/ppt/slides/slide5.xml" Id="R0043d139ef874cb7" /><Relationship Type="http://schemas.openxmlformats.org/officeDocument/2006/relationships/slide" Target="/ppt/slides/slide6.xml" Id="R430bd83a345e45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689c7329f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0876a9a6e4edc" /><Relationship Type="http://schemas.openxmlformats.org/officeDocument/2006/relationships/theme" Target="/ppt/slideMasters/theme/theme1.xml" Id="Ra79a5f0b052c43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f0876a9a6e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617362f6640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5ff6a1913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397d4f89a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a3275a4f2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3d5533c9948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73cd0c48f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Frøyerveien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