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0624eb3fad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4cb46c61ee48b7"/>
  </p:sldMasterIdLst>
  <p:sldIdLst>
    <p:sldId xmlns:r="http://schemas.openxmlformats.org/officeDocument/2006/relationships" id="256" r:id="Rb9811c20d3ab48d3"/>
    <p:sldId xmlns:r="http://schemas.openxmlformats.org/officeDocument/2006/relationships" id="257" r:id="R008be8ec9f874e89"/>
    <p:sldId xmlns:r="http://schemas.openxmlformats.org/officeDocument/2006/relationships" id="258" r:id="R0bc0934279c64c65"/>
    <p:sldId xmlns:r="http://schemas.openxmlformats.org/officeDocument/2006/relationships" id="259" r:id="Rbfaa5b936d1f49cd"/>
    <p:sldId xmlns:r="http://schemas.openxmlformats.org/officeDocument/2006/relationships" id="260" r:id="Rc15718905c4d46bb"/>
    <p:sldId xmlns:r="http://schemas.openxmlformats.org/officeDocument/2006/relationships" id="261" r:id="Ra47c65b279184f77"/>
    <p:sldId xmlns:r="http://schemas.openxmlformats.org/officeDocument/2006/relationships" id="262" r:id="R997ffd2130ce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4cb46c61ee48b7" /><Relationship Type="http://schemas.openxmlformats.org/officeDocument/2006/relationships/slide" Target="/ppt/slides/slide1.xml" Id="Rb9811c20d3ab48d3" /><Relationship Type="http://schemas.openxmlformats.org/officeDocument/2006/relationships/slide" Target="/ppt/slides/slide2.xml" Id="R008be8ec9f874e89" /><Relationship Type="http://schemas.openxmlformats.org/officeDocument/2006/relationships/slide" Target="/ppt/slides/slide3.xml" Id="R0bc0934279c64c65" /><Relationship Type="http://schemas.openxmlformats.org/officeDocument/2006/relationships/slide" Target="/ppt/slides/slide4.xml" Id="Rbfaa5b936d1f49cd" /><Relationship Type="http://schemas.openxmlformats.org/officeDocument/2006/relationships/slide" Target="/ppt/slides/slide5.xml" Id="Rc15718905c4d46bb" /><Relationship Type="http://schemas.openxmlformats.org/officeDocument/2006/relationships/slide" Target="/ppt/slides/slide6.xml" Id="Ra47c65b279184f77" /><Relationship Type="http://schemas.openxmlformats.org/officeDocument/2006/relationships/slide" Target="/ppt/slides/slide7.xml" Id="R997ffd2130ce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a2343785049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bda77e6604e83" /><Relationship Type="http://schemas.openxmlformats.org/officeDocument/2006/relationships/theme" Target="/ppt/slideMasters/theme/theme1.xml" Id="R3edd0acb02bc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3bda77e6604e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789b1d974d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8e3f7ae3e4d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7279ae7864d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acaf5ebfd4d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1d3a6d8a343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333e4b419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282c59cc5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OLSEN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20 061 593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