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339538f42f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703afcc6724e29"/>
  </p:sldMasterIdLst>
  <p:sldIdLst>
    <p:sldId xmlns:r="http://schemas.openxmlformats.org/officeDocument/2006/relationships" id="256" r:id="Rf4382a44098d4e2a"/>
    <p:sldId xmlns:r="http://schemas.openxmlformats.org/officeDocument/2006/relationships" id="257" r:id="R8c3f3795f39b4468"/>
    <p:sldId xmlns:r="http://schemas.openxmlformats.org/officeDocument/2006/relationships" id="258" r:id="Rf544f77fa6384521"/>
    <p:sldId xmlns:r="http://schemas.openxmlformats.org/officeDocument/2006/relationships" id="259" r:id="Rda48666734d24400"/>
    <p:sldId xmlns:r="http://schemas.openxmlformats.org/officeDocument/2006/relationships" id="260" r:id="R805a1ac133bf4412"/>
    <p:sldId xmlns:r="http://schemas.openxmlformats.org/officeDocument/2006/relationships" id="261" r:id="R74c02307ad0149c1"/>
    <p:sldId xmlns:r="http://schemas.openxmlformats.org/officeDocument/2006/relationships" id="262" r:id="Rdc1d85e4708f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703afcc6724e29" /><Relationship Type="http://schemas.openxmlformats.org/officeDocument/2006/relationships/slide" Target="/ppt/slides/slide1.xml" Id="Rf4382a44098d4e2a" /><Relationship Type="http://schemas.openxmlformats.org/officeDocument/2006/relationships/slide" Target="/ppt/slides/slide2.xml" Id="R8c3f3795f39b4468" /><Relationship Type="http://schemas.openxmlformats.org/officeDocument/2006/relationships/slide" Target="/ppt/slides/slide3.xml" Id="Rf544f77fa6384521" /><Relationship Type="http://schemas.openxmlformats.org/officeDocument/2006/relationships/slide" Target="/ppt/slides/slide4.xml" Id="Rda48666734d24400" /><Relationship Type="http://schemas.openxmlformats.org/officeDocument/2006/relationships/slide" Target="/ppt/slides/slide5.xml" Id="R805a1ac133bf4412" /><Relationship Type="http://schemas.openxmlformats.org/officeDocument/2006/relationships/slide" Target="/ppt/slides/slide6.xml" Id="R74c02307ad0149c1" /><Relationship Type="http://schemas.openxmlformats.org/officeDocument/2006/relationships/slide" Target="/ppt/slides/slide7.xml" Id="Rdc1d85e4708f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d6fc60ea3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d2268a20c494d" /><Relationship Type="http://schemas.openxmlformats.org/officeDocument/2006/relationships/theme" Target="/ppt/slideMasters/theme/theme1.xml" Id="Rccf513e40cde45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d2268a20c49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ddab6206a4e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bb374389049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dcbff43f9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10f11871e4e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1e3e78cd443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473ff6a1b4e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6781d34f1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4 712 095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144 825 826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156 037 999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HOKHOLT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HOKHOLT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Vingolfveien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BRUS AS</a:t>
            </a:r>
          </a:p>
        </p:txBody>
      </p:sp>
    </p:spTree>
  </p:cSld>
  <p:clrMapOvr>
    <a:masterClrMapping xmlns:a="http://schemas.openxmlformats.org/drawingml/2006/main"/>
  </p:clrMapOvr>
</p:sld>
</file>