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0b16b5e5742471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a94c47a14444df1"/>
  </p:sldMasterIdLst>
  <p:sldIdLst>
    <p:sldId xmlns:r="http://schemas.openxmlformats.org/officeDocument/2006/relationships" id="256" r:id="R054754bef76548de"/>
    <p:sldId xmlns:r="http://schemas.openxmlformats.org/officeDocument/2006/relationships" id="257" r:id="R2833e8cbf6984ae3"/>
    <p:sldId xmlns:r="http://schemas.openxmlformats.org/officeDocument/2006/relationships" id="258" r:id="Rda684fe801294167"/>
    <p:sldId xmlns:r="http://schemas.openxmlformats.org/officeDocument/2006/relationships" id="259" r:id="R55410f6693514e52"/>
    <p:sldId xmlns:r="http://schemas.openxmlformats.org/officeDocument/2006/relationships" id="260" r:id="R2159e7187dc74fb3"/>
    <p:sldId xmlns:r="http://schemas.openxmlformats.org/officeDocument/2006/relationships" id="261" r:id="R40e747bc87ab4818"/>
    <p:sldId xmlns:r="http://schemas.openxmlformats.org/officeDocument/2006/relationships" id="262" r:id="Rc23ed28213514f4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94c47a14444df1" /><Relationship Type="http://schemas.openxmlformats.org/officeDocument/2006/relationships/slide" Target="/ppt/slides/slide1.xml" Id="R054754bef76548de" /><Relationship Type="http://schemas.openxmlformats.org/officeDocument/2006/relationships/slide" Target="/ppt/slides/slide2.xml" Id="R2833e8cbf6984ae3" /><Relationship Type="http://schemas.openxmlformats.org/officeDocument/2006/relationships/slide" Target="/ppt/slides/slide3.xml" Id="Rda684fe801294167" /><Relationship Type="http://schemas.openxmlformats.org/officeDocument/2006/relationships/slide" Target="/ppt/slides/slide4.xml" Id="R55410f6693514e52" /><Relationship Type="http://schemas.openxmlformats.org/officeDocument/2006/relationships/slide" Target="/ppt/slides/slide5.xml" Id="R2159e7187dc74fb3" /><Relationship Type="http://schemas.openxmlformats.org/officeDocument/2006/relationships/slide" Target="/ppt/slides/slide6.xml" Id="R40e747bc87ab4818" /><Relationship Type="http://schemas.openxmlformats.org/officeDocument/2006/relationships/slide" Target="/ppt/slides/slide7.xml" Id="Rc23ed28213514f4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fbf86c0f5e455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006dd80fea4e61" /><Relationship Type="http://schemas.openxmlformats.org/officeDocument/2006/relationships/theme" Target="/ppt/slideMasters/theme/theme1.xml" Id="R7f78dc9c24b7446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2006dd80fea4e6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5166ac6d6049e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1337c87fa9411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2560955142424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4f983c5fa24c5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e0057f0466462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149d9b49e8415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55e340866346c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WEINTRAUB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WEINTRAUB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WEINTRAUB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WEINTRAUB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WEINTRAUB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WEINTRAUB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−1 143 846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−38 943 047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171 297 196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171 974 507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WEINTRAUB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FILIP WEINTRAUB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WEINTRAUB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Espedal &amp; CO AS,, Hospitalsgata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4006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988 898 759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WEINTRAUB AS</a:t>
            </a:r>
          </a:p>
        </p:txBody>
      </p:sp>
    </p:spTree>
  </p:cSld>
  <p:clrMapOvr>
    <a:masterClrMapping xmlns:a="http://schemas.openxmlformats.org/drawingml/2006/main"/>
  </p:clrMapOvr>
</p:sld>
</file>