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69c556abf1c4a0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fe6fa686cbb4020"/>
  </p:sldMasterIdLst>
  <p:sldIdLst>
    <p:sldId xmlns:r="http://schemas.openxmlformats.org/officeDocument/2006/relationships" id="256" r:id="Rf972b5067fb14605"/>
    <p:sldId xmlns:r="http://schemas.openxmlformats.org/officeDocument/2006/relationships" id="257" r:id="Rd55f908b64f44320"/>
    <p:sldId xmlns:r="http://schemas.openxmlformats.org/officeDocument/2006/relationships" id="258" r:id="R00108a24cdda4201"/>
    <p:sldId xmlns:r="http://schemas.openxmlformats.org/officeDocument/2006/relationships" id="259" r:id="R6495813254184ae3"/>
    <p:sldId xmlns:r="http://schemas.openxmlformats.org/officeDocument/2006/relationships" id="260" r:id="R55a09b3b77874569"/>
    <p:sldId xmlns:r="http://schemas.openxmlformats.org/officeDocument/2006/relationships" id="261" r:id="R6b663d5fc13140ed"/>
    <p:sldId xmlns:r="http://schemas.openxmlformats.org/officeDocument/2006/relationships" id="262" r:id="R47d2e1d3201c47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e6fa686cbb4020" /><Relationship Type="http://schemas.openxmlformats.org/officeDocument/2006/relationships/slide" Target="/ppt/slides/slide1.xml" Id="Rf972b5067fb14605" /><Relationship Type="http://schemas.openxmlformats.org/officeDocument/2006/relationships/slide" Target="/ppt/slides/slide2.xml" Id="Rd55f908b64f44320" /><Relationship Type="http://schemas.openxmlformats.org/officeDocument/2006/relationships/slide" Target="/ppt/slides/slide3.xml" Id="R00108a24cdda4201" /><Relationship Type="http://schemas.openxmlformats.org/officeDocument/2006/relationships/slide" Target="/ppt/slides/slide4.xml" Id="R6495813254184ae3" /><Relationship Type="http://schemas.openxmlformats.org/officeDocument/2006/relationships/slide" Target="/ppt/slides/slide5.xml" Id="R55a09b3b77874569" /><Relationship Type="http://schemas.openxmlformats.org/officeDocument/2006/relationships/slide" Target="/ppt/slides/slide6.xml" Id="R6b663d5fc13140ed" /><Relationship Type="http://schemas.openxmlformats.org/officeDocument/2006/relationships/slide" Target="/ppt/slides/slide7.xml" Id="R47d2e1d3201c47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9f8d8225c64f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b254617b864720" /><Relationship Type="http://schemas.openxmlformats.org/officeDocument/2006/relationships/theme" Target="/ppt/slideMasters/theme/theme1.xml" Id="Rfc6fbbf486c0411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b254617b8647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3a7a173ce343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797a909b9f411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f2030f7d2249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d16571976a4c4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290952c1b24d9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fd23d7ad5b476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f83e9c81e446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HILEX FINANS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HILEX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HILEX FINANS AS ble etablert [år] og holder til i Levanger.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HILEX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HILEX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HILEX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−433 606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12 319 410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71 588 366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77 125 362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HILEX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ALEXANDER BURMO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HILDEGUNN BURMO LARSEN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BURMO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HILEX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Julsborg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7607 Levanger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burmo@bygginvest.no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988 895 393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HILEX FINANS AS</a:t>
            </a:r>
          </a:p>
        </p:txBody>
      </p:sp>
    </p:spTree>
  </p:cSld>
  <p:clrMapOvr>
    <a:masterClrMapping xmlns:a="http://schemas.openxmlformats.org/drawingml/2006/main"/>
  </p:clrMapOvr>
</p:sld>
</file>