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ce58ef8d3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18e41b4a94a3c"/>
  </p:sldMasterIdLst>
  <p:sldIdLst>
    <p:sldId xmlns:r="http://schemas.openxmlformats.org/officeDocument/2006/relationships" id="256" r:id="R497d1e932fac4f4a"/>
    <p:sldId xmlns:r="http://schemas.openxmlformats.org/officeDocument/2006/relationships" id="257" r:id="Ra9ce7ddd8aff421c"/>
    <p:sldId xmlns:r="http://schemas.openxmlformats.org/officeDocument/2006/relationships" id="258" r:id="R738e8695f1644b68"/>
    <p:sldId xmlns:r="http://schemas.openxmlformats.org/officeDocument/2006/relationships" id="259" r:id="R30aa3cfc41be4789"/>
    <p:sldId xmlns:r="http://schemas.openxmlformats.org/officeDocument/2006/relationships" id="260" r:id="Rb54e7202f2d8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18e41b4a94a3c" /><Relationship Type="http://schemas.openxmlformats.org/officeDocument/2006/relationships/slide" Target="/ppt/slides/slide1.xml" Id="R497d1e932fac4f4a" /><Relationship Type="http://schemas.openxmlformats.org/officeDocument/2006/relationships/slide" Target="/ppt/slides/slide2.xml" Id="Ra9ce7ddd8aff421c" /><Relationship Type="http://schemas.openxmlformats.org/officeDocument/2006/relationships/slide" Target="/ppt/slides/slide3.xml" Id="R738e8695f1644b68" /><Relationship Type="http://schemas.openxmlformats.org/officeDocument/2006/relationships/slide" Target="/ppt/slides/slide4.xml" Id="R30aa3cfc41be4789" /><Relationship Type="http://schemas.openxmlformats.org/officeDocument/2006/relationships/slide" Target="/ppt/slides/slide5.xml" Id="Rb54e7202f2d8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ac05ba5b8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fef8c85554a17" /><Relationship Type="http://schemas.openxmlformats.org/officeDocument/2006/relationships/theme" Target="/ppt/slideMasters/theme/theme1.xml" Id="R5593074be096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fef8c8555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d8db357c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32c4bbd18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3349df89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fce6b5edd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c0f1b454d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VINDAFJORD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VINDAFJORD KOMMUNE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postmottak@vindafjord.kommune.no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988 893 226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