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c495f259364c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db18eddd374d41"/>
  </p:sldMasterIdLst>
  <p:sldIdLst>
    <p:sldId xmlns:r="http://schemas.openxmlformats.org/officeDocument/2006/relationships" id="256" r:id="R607997423c324807"/>
    <p:sldId xmlns:r="http://schemas.openxmlformats.org/officeDocument/2006/relationships" id="257" r:id="Re540857cf4704015"/>
    <p:sldId xmlns:r="http://schemas.openxmlformats.org/officeDocument/2006/relationships" id="258" r:id="R15196cfe37754fc4"/>
    <p:sldId xmlns:r="http://schemas.openxmlformats.org/officeDocument/2006/relationships" id="259" r:id="Rc6ca4211c55b42d9"/>
    <p:sldId xmlns:r="http://schemas.openxmlformats.org/officeDocument/2006/relationships" id="260" r:id="R3009ad63343343f4"/>
    <p:sldId xmlns:r="http://schemas.openxmlformats.org/officeDocument/2006/relationships" id="261" r:id="Red38bdfb54d549f1"/>
    <p:sldId xmlns:r="http://schemas.openxmlformats.org/officeDocument/2006/relationships" id="262" r:id="Rf02fa2e5dd724e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db18eddd374d41" /><Relationship Type="http://schemas.openxmlformats.org/officeDocument/2006/relationships/slide" Target="/ppt/slides/slide1.xml" Id="R607997423c324807" /><Relationship Type="http://schemas.openxmlformats.org/officeDocument/2006/relationships/slide" Target="/ppt/slides/slide2.xml" Id="Re540857cf4704015" /><Relationship Type="http://schemas.openxmlformats.org/officeDocument/2006/relationships/slide" Target="/ppt/slides/slide3.xml" Id="R15196cfe37754fc4" /><Relationship Type="http://schemas.openxmlformats.org/officeDocument/2006/relationships/slide" Target="/ppt/slides/slide4.xml" Id="Rc6ca4211c55b42d9" /><Relationship Type="http://schemas.openxmlformats.org/officeDocument/2006/relationships/slide" Target="/ppt/slides/slide5.xml" Id="R3009ad63343343f4" /><Relationship Type="http://schemas.openxmlformats.org/officeDocument/2006/relationships/slide" Target="/ppt/slides/slide6.xml" Id="Red38bdfb54d549f1" /><Relationship Type="http://schemas.openxmlformats.org/officeDocument/2006/relationships/slide" Target="/ppt/slides/slide7.xml" Id="Rf02fa2e5dd724e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56b7f5c9034e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64253249945e2" /><Relationship Type="http://schemas.openxmlformats.org/officeDocument/2006/relationships/theme" Target="/ppt/slideMasters/theme/theme1.xml" Id="Rfcc40ffcdcbc40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564253249945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d087366c846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3e47752224a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6c2483bf54b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a9fba19ec4c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33b7fa2ba43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36580efff46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b8ea82b8e48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EMINI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EMINI INVEST AS ble etablert [år] og holder til i Leinøy.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6 378 161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37 224 750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37 839 938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SÆVIK NJÅL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Njål Sævik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988 892 947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