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39ee13e19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e449cc04741de"/>
  </p:sldMasterIdLst>
  <p:sldIdLst>
    <p:sldId xmlns:r="http://schemas.openxmlformats.org/officeDocument/2006/relationships" id="256" r:id="Re1e252c92661493c"/>
    <p:sldId xmlns:r="http://schemas.openxmlformats.org/officeDocument/2006/relationships" id="257" r:id="Rb1daa72a1f284a6b"/>
    <p:sldId xmlns:r="http://schemas.openxmlformats.org/officeDocument/2006/relationships" id="258" r:id="Rdd0f0ea2f19d4a32"/>
    <p:sldId xmlns:r="http://schemas.openxmlformats.org/officeDocument/2006/relationships" id="259" r:id="R2d1b25ce56bb4db4"/>
    <p:sldId xmlns:r="http://schemas.openxmlformats.org/officeDocument/2006/relationships" id="260" r:id="R1a8a4e7cd81b4472"/>
    <p:sldId xmlns:r="http://schemas.openxmlformats.org/officeDocument/2006/relationships" id="261" r:id="R97b39ffdc4be46eb"/>
    <p:sldId xmlns:r="http://schemas.openxmlformats.org/officeDocument/2006/relationships" id="262" r:id="Rddab89d97a37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449cc04741de" /><Relationship Type="http://schemas.openxmlformats.org/officeDocument/2006/relationships/slide" Target="/ppt/slides/slide1.xml" Id="Re1e252c92661493c" /><Relationship Type="http://schemas.openxmlformats.org/officeDocument/2006/relationships/slide" Target="/ppt/slides/slide2.xml" Id="Rb1daa72a1f284a6b" /><Relationship Type="http://schemas.openxmlformats.org/officeDocument/2006/relationships/slide" Target="/ppt/slides/slide3.xml" Id="Rdd0f0ea2f19d4a32" /><Relationship Type="http://schemas.openxmlformats.org/officeDocument/2006/relationships/slide" Target="/ppt/slides/slide4.xml" Id="R2d1b25ce56bb4db4" /><Relationship Type="http://schemas.openxmlformats.org/officeDocument/2006/relationships/slide" Target="/ppt/slides/slide5.xml" Id="R1a8a4e7cd81b4472" /><Relationship Type="http://schemas.openxmlformats.org/officeDocument/2006/relationships/slide" Target="/ppt/slides/slide6.xml" Id="R97b39ffdc4be46eb" /><Relationship Type="http://schemas.openxmlformats.org/officeDocument/2006/relationships/slide" Target="/ppt/slides/slide7.xml" Id="Rddab89d97a37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26d35ceeb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617d5f73b4372" /><Relationship Type="http://schemas.openxmlformats.org/officeDocument/2006/relationships/theme" Target="/ppt/slideMasters/theme/theme1.xml" Id="R0f4fc8778321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617d5f73b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719b4c37d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8be2fc6f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01cdc85a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61bf21af6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8bf71282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04ed3897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fc619b49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KYPRO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KYPRO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9 043 915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ANDREAS BRUN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NICOLAI BRUN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AUGUST BRUN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BRUN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BRUN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BRUN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988 891 061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