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f46be0380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2c08440664e83"/>
  </p:sldMasterIdLst>
  <p:sldIdLst>
    <p:sldId xmlns:r="http://schemas.openxmlformats.org/officeDocument/2006/relationships" id="256" r:id="Rab2248c812804f52"/>
    <p:sldId xmlns:r="http://schemas.openxmlformats.org/officeDocument/2006/relationships" id="257" r:id="R1434caa98f67444a"/>
    <p:sldId xmlns:r="http://schemas.openxmlformats.org/officeDocument/2006/relationships" id="258" r:id="R5e37cd0901844b3c"/>
    <p:sldId xmlns:r="http://schemas.openxmlformats.org/officeDocument/2006/relationships" id="259" r:id="R3f958a806b844d07"/>
    <p:sldId xmlns:r="http://schemas.openxmlformats.org/officeDocument/2006/relationships" id="260" r:id="Rca7c4f96b9344572"/>
    <p:sldId xmlns:r="http://schemas.openxmlformats.org/officeDocument/2006/relationships" id="261" r:id="R377643a485af410a"/>
    <p:sldId xmlns:r="http://schemas.openxmlformats.org/officeDocument/2006/relationships" id="262" r:id="R0d366c7f09d2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2c08440664e83" /><Relationship Type="http://schemas.openxmlformats.org/officeDocument/2006/relationships/slide" Target="/ppt/slides/slide1.xml" Id="Rab2248c812804f52" /><Relationship Type="http://schemas.openxmlformats.org/officeDocument/2006/relationships/slide" Target="/ppt/slides/slide2.xml" Id="R1434caa98f67444a" /><Relationship Type="http://schemas.openxmlformats.org/officeDocument/2006/relationships/slide" Target="/ppt/slides/slide3.xml" Id="R5e37cd0901844b3c" /><Relationship Type="http://schemas.openxmlformats.org/officeDocument/2006/relationships/slide" Target="/ppt/slides/slide4.xml" Id="R3f958a806b844d07" /><Relationship Type="http://schemas.openxmlformats.org/officeDocument/2006/relationships/slide" Target="/ppt/slides/slide5.xml" Id="Rca7c4f96b9344572" /><Relationship Type="http://schemas.openxmlformats.org/officeDocument/2006/relationships/slide" Target="/ppt/slides/slide6.xml" Id="R377643a485af410a" /><Relationship Type="http://schemas.openxmlformats.org/officeDocument/2006/relationships/slide" Target="/ppt/slides/slide7.xml" Id="R0d366c7f09d2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601b4c91e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ce0d497c40a9" /><Relationship Type="http://schemas.openxmlformats.org/officeDocument/2006/relationships/theme" Target="/ppt/slideMasters/theme/theme1.xml" Id="R4f326d0c06ec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7ce0d497c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26cbeeb1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b629601a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5481017f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5760da09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114b5d2a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6f879e0d3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08f5cafd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SVENNINGSEN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127 730 564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133 028 854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SVENNINGSEN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SUN SVENNINGSEN  –  44,3 %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SVENNINGSEN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SUN SVENNINGSEN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Sønderhellene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40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mo-sve2@online.no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988 882 666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