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d3b6551c6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8193150ef4e3e"/>
  </p:sldMasterIdLst>
  <p:sldIdLst>
    <p:sldId xmlns:r="http://schemas.openxmlformats.org/officeDocument/2006/relationships" id="256" r:id="R06891083d19d44c5"/>
    <p:sldId xmlns:r="http://schemas.openxmlformats.org/officeDocument/2006/relationships" id="257" r:id="R9db877d15bc6438f"/>
    <p:sldId xmlns:r="http://schemas.openxmlformats.org/officeDocument/2006/relationships" id="258" r:id="Rc9d88f2f19ec42d6"/>
    <p:sldId xmlns:r="http://schemas.openxmlformats.org/officeDocument/2006/relationships" id="259" r:id="Red09b05a83074495"/>
    <p:sldId xmlns:r="http://schemas.openxmlformats.org/officeDocument/2006/relationships" id="260" r:id="R1161078f903d44a9"/>
    <p:sldId xmlns:r="http://schemas.openxmlformats.org/officeDocument/2006/relationships" id="261" r:id="R476d451b8bb34808"/>
    <p:sldId xmlns:r="http://schemas.openxmlformats.org/officeDocument/2006/relationships" id="262" r:id="Rcc5e5361e1c3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8193150ef4e3e" /><Relationship Type="http://schemas.openxmlformats.org/officeDocument/2006/relationships/slide" Target="/ppt/slides/slide1.xml" Id="R06891083d19d44c5" /><Relationship Type="http://schemas.openxmlformats.org/officeDocument/2006/relationships/slide" Target="/ppt/slides/slide2.xml" Id="R9db877d15bc6438f" /><Relationship Type="http://schemas.openxmlformats.org/officeDocument/2006/relationships/slide" Target="/ppt/slides/slide3.xml" Id="Rc9d88f2f19ec42d6" /><Relationship Type="http://schemas.openxmlformats.org/officeDocument/2006/relationships/slide" Target="/ppt/slides/slide4.xml" Id="Red09b05a83074495" /><Relationship Type="http://schemas.openxmlformats.org/officeDocument/2006/relationships/slide" Target="/ppt/slides/slide5.xml" Id="R1161078f903d44a9" /><Relationship Type="http://schemas.openxmlformats.org/officeDocument/2006/relationships/slide" Target="/ppt/slides/slide6.xml" Id="R476d451b8bb34808" /><Relationship Type="http://schemas.openxmlformats.org/officeDocument/2006/relationships/slide" Target="/ppt/slides/slide7.xml" Id="Rcc5e5361e1c3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8146402c3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4574b240436e" /><Relationship Type="http://schemas.openxmlformats.org/officeDocument/2006/relationships/theme" Target="/ppt/slideMasters/theme/theme1.xml" Id="R58bcb109d9d4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c4574b240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e8599a16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46362c109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5bf1024f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4a82e08e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9ff904a8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61baadbc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0aa16e61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