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169eeb592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877cd37bf42a5"/>
  </p:sldMasterIdLst>
  <p:sldIdLst>
    <p:sldId xmlns:r="http://schemas.openxmlformats.org/officeDocument/2006/relationships" id="256" r:id="R13bc5e8d70204000"/>
    <p:sldId xmlns:r="http://schemas.openxmlformats.org/officeDocument/2006/relationships" id="257" r:id="R49cdd8bb96404210"/>
    <p:sldId xmlns:r="http://schemas.openxmlformats.org/officeDocument/2006/relationships" id="258" r:id="R6a3f1c7acd7b4bf2"/>
    <p:sldId xmlns:r="http://schemas.openxmlformats.org/officeDocument/2006/relationships" id="259" r:id="R3b6b35707e60493c"/>
    <p:sldId xmlns:r="http://schemas.openxmlformats.org/officeDocument/2006/relationships" id="260" r:id="R2fdb9393abe54251"/>
    <p:sldId xmlns:r="http://schemas.openxmlformats.org/officeDocument/2006/relationships" id="261" r:id="Rd32676b560fb4d82"/>
    <p:sldId xmlns:r="http://schemas.openxmlformats.org/officeDocument/2006/relationships" id="262" r:id="Raf1a8f542899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877cd37bf42a5" /><Relationship Type="http://schemas.openxmlformats.org/officeDocument/2006/relationships/slide" Target="/ppt/slides/slide1.xml" Id="R13bc5e8d70204000" /><Relationship Type="http://schemas.openxmlformats.org/officeDocument/2006/relationships/slide" Target="/ppt/slides/slide2.xml" Id="R49cdd8bb96404210" /><Relationship Type="http://schemas.openxmlformats.org/officeDocument/2006/relationships/slide" Target="/ppt/slides/slide3.xml" Id="R6a3f1c7acd7b4bf2" /><Relationship Type="http://schemas.openxmlformats.org/officeDocument/2006/relationships/slide" Target="/ppt/slides/slide4.xml" Id="R3b6b35707e60493c" /><Relationship Type="http://schemas.openxmlformats.org/officeDocument/2006/relationships/slide" Target="/ppt/slides/slide5.xml" Id="R2fdb9393abe54251" /><Relationship Type="http://schemas.openxmlformats.org/officeDocument/2006/relationships/slide" Target="/ppt/slides/slide6.xml" Id="Rd32676b560fb4d82" /><Relationship Type="http://schemas.openxmlformats.org/officeDocument/2006/relationships/slide" Target="/ppt/slides/slide7.xml" Id="Raf1a8f542899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d8e1df3a7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95644e6042d6" /><Relationship Type="http://schemas.openxmlformats.org/officeDocument/2006/relationships/theme" Target="/ppt/slideMasters/theme/theme1.xml" Id="R136cf9291cd3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195644e60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54c58d67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78d4bf146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4fe12658a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c6c186a2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632f97e0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368e9088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075470ea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HMK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33 614 222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HOWARD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Howard Wilberg, 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HMK KAPITAL AS</a:t>
            </a:r>
          </a:p>
        </p:txBody>
      </p:sp>
    </p:spTree>
  </p:cSld>
  <p:clrMapOvr>
    <a:masterClrMapping xmlns:a="http://schemas.openxmlformats.org/drawingml/2006/main"/>
  </p:clrMapOvr>
</p:sld>
</file>