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c852583139845b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60f4137c9e54e85"/>
  </p:sldMasterIdLst>
  <p:sldIdLst>
    <p:sldId xmlns:r="http://schemas.openxmlformats.org/officeDocument/2006/relationships" id="256" r:id="R188982af07624e38"/>
    <p:sldId xmlns:r="http://schemas.openxmlformats.org/officeDocument/2006/relationships" id="257" r:id="Rc59723db8bb741de"/>
    <p:sldId xmlns:r="http://schemas.openxmlformats.org/officeDocument/2006/relationships" id="258" r:id="R0b7fea0397244b4b"/>
    <p:sldId xmlns:r="http://schemas.openxmlformats.org/officeDocument/2006/relationships" id="259" r:id="R9b6603d5e1ac4162"/>
    <p:sldId xmlns:r="http://schemas.openxmlformats.org/officeDocument/2006/relationships" id="260" r:id="Rdfa69dff8eaf4973"/>
    <p:sldId xmlns:r="http://schemas.openxmlformats.org/officeDocument/2006/relationships" id="261" r:id="R20d5a34860be4749"/>
    <p:sldId xmlns:r="http://schemas.openxmlformats.org/officeDocument/2006/relationships" id="262" r:id="Ra31b766b62e3474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60f4137c9e54e85" /><Relationship Type="http://schemas.openxmlformats.org/officeDocument/2006/relationships/slide" Target="/ppt/slides/slide1.xml" Id="R188982af07624e38" /><Relationship Type="http://schemas.openxmlformats.org/officeDocument/2006/relationships/slide" Target="/ppt/slides/slide2.xml" Id="Rc59723db8bb741de" /><Relationship Type="http://schemas.openxmlformats.org/officeDocument/2006/relationships/slide" Target="/ppt/slides/slide3.xml" Id="R0b7fea0397244b4b" /><Relationship Type="http://schemas.openxmlformats.org/officeDocument/2006/relationships/slide" Target="/ppt/slides/slide4.xml" Id="R9b6603d5e1ac4162" /><Relationship Type="http://schemas.openxmlformats.org/officeDocument/2006/relationships/slide" Target="/ppt/slides/slide5.xml" Id="Rdfa69dff8eaf4973" /><Relationship Type="http://schemas.openxmlformats.org/officeDocument/2006/relationships/slide" Target="/ppt/slides/slide6.xml" Id="R20d5a34860be4749" /><Relationship Type="http://schemas.openxmlformats.org/officeDocument/2006/relationships/slide" Target="/ppt/slides/slide7.xml" Id="Ra31b766b62e3474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ba795b500cb405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793f7e2e3d4a5a" /><Relationship Type="http://schemas.openxmlformats.org/officeDocument/2006/relationships/theme" Target="/ppt/slideMasters/theme/theme1.xml" Id="Rd0bf9c7755714a8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e793f7e2e3d4a5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a317c97dd94ce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c785c0d17b44e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1d50c7617e4c8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0eb29c34824c1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b7bd26c0d04af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82b3ba945f4d7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188b6c4c4349c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BRH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BRH HOLDING AS ble etablert [år] og holder til i Porsgrunn.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58 005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−612 812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12 140 808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47 374 818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51 156 706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BENT ROGER SANDVIK HALVORSEN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Hydrovegen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3933 Porsgrunn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95 92 14 99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988 872 377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BRH HOLDING AS</a:t>
            </a:r>
          </a:p>
        </p:txBody>
      </p:sp>
    </p:spTree>
  </p:cSld>
  <p:clrMapOvr>
    <a:masterClrMapping xmlns:a="http://schemas.openxmlformats.org/drawingml/2006/main"/>
  </p:clrMapOvr>
</p:sld>
</file>