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39ce407f4644ea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46d07ec1ef64c70"/>
  </p:sldMasterIdLst>
  <p:sldIdLst>
    <p:sldId xmlns:r="http://schemas.openxmlformats.org/officeDocument/2006/relationships" id="256" r:id="Rdad1706505974c6a"/>
    <p:sldId xmlns:r="http://schemas.openxmlformats.org/officeDocument/2006/relationships" id="257" r:id="R71f2ad5a6de24b80"/>
    <p:sldId xmlns:r="http://schemas.openxmlformats.org/officeDocument/2006/relationships" id="258" r:id="Raac31f05a3214c31"/>
    <p:sldId xmlns:r="http://schemas.openxmlformats.org/officeDocument/2006/relationships" id="259" r:id="R2331f43df37f4304"/>
    <p:sldId xmlns:r="http://schemas.openxmlformats.org/officeDocument/2006/relationships" id="260" r:id="R61cddb69cba54279"/>
    <p:sldId xmlns:r="http://schemas.openxmlformats.org/officeDocument/2006/relationships" id="261" r:id="Re049bf9024b54474"/>
    <p:sldId xmlns:r="http://schemas.openxmlformats.org/officeDocument/2006/relationships" id="262" r:id="R2510764b0008464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6d07ec1ef64c70" /><Relationship Type="http://schemas.openxmlformats.org/officeDocument/2006/relationships/slide" Target="/ppt/slides/slide1.xml" Id="Rdad1706505974c6a" /><Relationship Type="http://schemas.openxmlformats.org/officeDocument/2006/relationships/slide" Target="/ppt/slides/slide2.xml" Id="R71f2ad5a6de24b80" /><Relationship Type="http://schemas.openxmlformats.org/officeDocument/2006/relationships/slide" Target="/ppt/slides/slide3.xml" Id="Raac31f05a3214c31" /><Relationship Type="http://schemas.openxmlformats.org/officeDocument/2006/relationships/slide" Target="/ppt/slides/slide4.xml" Id="R2331f43df37f4304" /><Relationship Type="http://schemas.openxmlformats.org/officeDocument/2006/relationships/slide" Target="/ppt/slides/slide5.xml" Id="R61cddb69cba54279" /><Relationship Type="http://schemas.openxmlformats.org/officeDocument/2006/relationships/slide" Target="/ppt/slides/slide6.xml" Id="Re049bf9024b54474" /><Relationship Type="http://schemas.openxmlformats.org/officeDocument/2006/relationships/slide" Target="/ppt/slides/slide7.xml" Id="R2510764b0008464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2af009406744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fff754f25c4740" /><Relationship Type="http://schemas.openxmlformats.org/officeDocument/2006/relationships/theme" Target="/ppt/slideMasters/theme/theme1.xml" Id="Raab2b6d7ee22471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9fff754f25c474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b1665edcd547c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90b8a9445c48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67d3af4e7748a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fd594eaa8a482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1cfbb50b46473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433e26477a427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253bcc7e064cf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SOLIDEN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SOLIDEN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SOLIDEN AS ble etablert [år] og holder til i Egersund.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SOLIDEN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SOLIDEN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SOLIDEN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−37 827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8 777 170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46 605 624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48 672 192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SOLIDEN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OUFF  –  28,3 %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OUFF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AUDNY HELLAND OUFF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CATHRINE HELLAND OUFF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CECILIE HELLAND OUFF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HELLAND OUFF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SOLIDEN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Granveien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4371 Egersund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988 871 613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SOLIDEN AS</a:t>
            </a:r>
          </a:p>
        </p:txBody>
      </p:sp>
    </p:spTree>
  </p:cSld>
  <p:clrMapOvr>
    <a:masterClrMapping xmlns:a="http://schemas.openxmlformats.org/drawingml/2006/main"/>
  </p:clrMapOvr>
</p:sld>
</file>