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a2a2713a3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fbccbc04e43d0"/>
  </p:sldMasterIdLst>
  <p:sldIdLst>
    <p:sldId xmlns:r="http://schemas.openxmlformats.org/officeDocument/2006/relationships" id="256" r:id="Rb7615ef7f25542e4"/>
    <p:sldId xmlns:r="http://schemas.openxmlformats.org/officeDocument/2006/relationships" id="257" r:id="Rab1a307976074a58"/>
    <p:sldId xmlns:r="http://schemas.openxmlformats.org/officeDocument/2006/relationships" id="258" r:id="Rb4edbe949fb94515"/>
    <p:sldId xmlns:r="http://schemas.openxmlformats.org/officeDocument/2006/relationships" id="259" r:id="R3cd3fc450a5a4c9f"/>
    <p:sldId xmlns:r="http://schemas.openxmlformats.org/officeDocument/2006/relationships" id="260" r:id="R55b266db697d4355"/>
    <p:sldId xmlns:r="http://schemas.openxmlformats.org/officeDocument/2006/relationships" id="261" r:id="Ra3aca3a61a234a78"/>
    <p:sldId xmlns:r="http://schemas.openxmlformats.org/officeDocument/2006/relationships" id="262" r:id="Re81dabf23a91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fbccbc04e43d0" /><Relationship Type="http://schemas.openxmlformats.org/officeDocument/2006/relationships/slide" Target="/ppt/slides/slide1.xml" Id="Rb7615ef7f25542e4" /><Relationship Type="http://schemas.openxmlformats.org/officeDocument/2006/relationships/slide" Target="/ppt/slides/slide2.xml" Id="Rab1a307976074a58" /><Relationship Type="http://schemas.openxmlformats.org/officeDocument/2006/relationships/slide" Target="/ppt/slides/slide3.xml" Id="Rb4edbe949fb94515" /><Relationship Type="http://schemas.openxmlformats.org/officeDocument/2006/relationships/slide" Target="/ppt/slides/slide4.xml" Id="R3cd3fc450a5a4c9f" /><Relationship Type="http://schemas.openxmlformats.org/officeDocument/2006/relationships/slide" Target="/ppt/slides/slide5.xml" Id="R55b266db697d4355" /><Relationship Type="http://schemas.openxmlformats.org/officeDocument/2006/relationships/slide" Target="/ppt/slides/slide6.xml" Id="Ra3aca3a61a234a78" /><Relationship Type="http://schemas.openxmlformats.org/officeDocument/2006/relationships/slide" Target="/ppt/slides/slide7.xml" Id="Re81dabf23a91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eb54e4f7c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1691a160e4bee" /><Relationship Type="http://schemas.openxmlformats.org/officeDocument/2006/relationships/theme" Target="/ppt/slideMasters/theme/theme1.xml" Id="Ra3e123599cbb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1691a160e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7ed639c7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d6e527a03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34cb3f410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ea3eb64a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60f5b3b2c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5caa2e491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2d003b033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INDIANNA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INDIANNA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ROGER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85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rogermort@start.no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