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4956be971743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c1497659334221"/>
  </p:sldMasterIdLst>
  <p:sldIdLst>
    <p:sldId xmlns:r="http://schemas.openxmlformats.org/officeDocument/2006/relationships" id="256" r:id="R2b7932471dbf494e"/>
    <p:sldId xmlns:r="http://schemas.openxmlformats.org/officeDocument/2006/relationships" id="257" r:id="R456713b034374ff8"/>
    <p:sldId xmlns:r="http://schemas.openxmlformats.org/officeDocument/2006/relationships" id="258" r:id="R9d81fc90e5d54bec"/>
    <p:sldId xmlns:r="http://schemas.openxmlformats.org/officeDocument/2006/relationships" id="259" r:id="R1d6c3a93a84145e4"/>
    <p:sldId xmlns:r="http://schemas.openxmlformats.org/officeDocument/2006/relationships" id="260" r:id="R7d2cc27f32c9414e"/>
    <p:sldId xmlns:r="http://schemas.openxmlformats.org/officeDocument/2006/relationships" id="261" r:id="R691b8df97de24964"/>
    <p:sldId xmlns:r="http://schemas.openxmlformats.org/officeDocument/2006/relationships" id="262" r:id="R896dc6a09d47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1497659334221" /><Relationship Type="http://schemas.openxmlformats.org/officeDocument/2006/relationships/slide" Target="/ppt/slides/slide1.xml" Id="R2b7932471dbf494e" /><Relationship Type="http://schemas.openxmlformats.org/officeDocument/2006/relationships/slide" Target="/ppt/slides/slide2.xml" Id="R456713b034374ff8" /><Relationship Type="http://schemas.openxmlformats.org/officeDocument/2006/relationships/slide" Target="/ppt/slides/slide3.xml" Id="R9d81fc90e5d54bec" /><Relationship Type="http://schemas.openxmlformats.org/officeDocument/2006/relationships/slide" Target="/ppt/slides/slide4.xml" Id="R1d6c3a93a84145e4" /><Relationship Type="http://schemas.openxmlformats.org/officeDocument/2006/relationships/slide" Target="/ppt/slides/slide5.xml" Id="R7d2cc27f32c9414e" /><Relationship Type="http://schemas.openxmlformats.org/officeDocument/2006/relationships/slide" Target="/ppt/slides/slide6.xml" Id="R691b8df97de24964" /><Relationship Type="http://schemas.openxmlformats.org/officeDocument/2006/relationships/slide" Target="/ppt/slides/slide7.xml" Id="R896dc6a09d47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17c2090734f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e56a81d4f41e7" /><Relationship Type="http://schemas.openxmlformats.org/officeDocument/2006/relationships/theme" Target="/ppt/slideMasters/theme/theme1.xml" Id="R151e4c337b9d4f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0e56a81d4f41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c9c1c9b1f46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da00e8d8943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2222c3ea549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08e47c7e84e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454e0828e4d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7317f73ed47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d2af481b144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15 296 311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87 750 919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87 751 609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alle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 15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kristin.dju@gmail.com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