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ca6e3e379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0165c225946ce"/>
  </p:sldMasterIdLst>
  <p:sldIdLst>
    <p:sldId xmlns:r="http://schemas.openxmlformats.org/officeDocument/2006/relationships" id="256" r:id="R6b9a3d4dbdf6485f"/>
    <p:sldId xmlns:r="http://schemas.openxmlformats.org/officeDocument/2006/relationships" id="257" r:id="Reb4e27e7ce474a2a"/>
    <p:sldId xmlns:r="http://schemas.openxmlformats.org/officeDocument/2006/relationships" id="258" r:id="R7d43f6ff985d444d"/>
    <p:sldId xmlns:r="http://schemas.openxmlformats.org/officeDocument/2006/relationships" id="259" r:id="R533395ee78804b2c"/>
    <p:sldId xmlns:r="http://schemas.openxmlformats.org/officeDocument/2006/relationships" id="260" r:id="Rb3a315d541bc494f"/>
    <p:sldId xmlns:r="http://schemas.openxmlformats.org/officeDocument/2006/relationships" id="261" r:id="R2e36c85671214ace"/>
    <p:sldId xmlns:r="http://schemas.openxmlformats.org/officeDocument/2006/relationships" id="262" r:id="R46f07f8b522b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0165c225946ce" /><Relationship Type="http://schemas.openxmlformats.org/officeDocument/2006/relationships/slide" Target="/ppt/slides/slide1.xml" Id="R6b9a3d4dbdf6485f" /><Relationship Type="http://schemas.openxmlformats.org/officeDocument/2006/relationships/slide" Target="/ppt/slides/slide2.xml" Id="Reb4e27e7ce474a2a" /><Relationship Type="http://schemas.openxmlformats.org/officeDocument/2006/relationships/slide" Target="/ppt/slides/slide3.xml" Id="R7d43f6ff985d444d" /><Relationship Type="http://schemas.openxmlformats.org/officeDocument/2006/relationships/slide" Target="/ppt/slides/slide4.xml" Id="R533395ee78804b2c" /><Relationship Type="http://schemas.openxmlformats.org/officeDocument/2006/relationships/slide" Target="/ppt/slides/slide5.xml" Id="Rb3a315d541bc494f" /><Relationship Type="http://schemas.openxmlformats.org/officeDocument/2006/relationships/slide" Target="/ppt/slides/slide6.xml" Id="R2e36c85671214ace" /><Relationship Type="http://schemas.openxmlformats.org/officeDocument/2006/relationships/slide" Target="/ppt/slides/slide7.xml" Id="R46f07f8b522b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a79303079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b5e7e5c2f463d" /><Relationship Type="http://schemas.openxmlformats.org/officeDocument/2006/relationships/theme" Target="/ppt/slideMasters/theme/theme1.xml" Id="R4f8fa86920c6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b5e7e5c2f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a80c822d1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ccc734a41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c63f166fc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32f3f45b1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6b8bbd8d1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f52441ea649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c79469031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53 601 739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53 841 511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75,2 %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