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c1b5b36c9f4d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28d1301abf49d0"/>
  </p:sldMasterIdLst>
  <p:sldIdLst>
    <p:sldId xmlns:r="http://schemas.openxmlformats.org/officeDocument/2006/relationships" id="256" r:id="R5e80d48f63b64756"/>
    <p:sldId xmlns:r="http://schemas.openxmlformats.org/officeDocument/2006/relationships" id="257" r:id="Rfbcaca5ea4cc459a"/>
    <p:sldId xmlns:r="http://schemas.openxmlformats.org/officeDocument/2006/relationships" id="258" r:id="Re6e5433ea60748db"/>
    <p:sldId xmlns:r="http://schemas.openxmlformats.org/officeDocument/2006/relationships" id="259" r:id="Rbc69901828174ee3"/>
    <p:sldId xmlns:r="http://schemas.openxmlformats.org/officeDocument/2006/relationships" id="260" r:id="R1ffa5b552ae84be8"/>
    <p:sldId xmlns:r="http://schemas.openxmlformats.org/officeDocument/2006/relationships" id="261" r:id="R15e8838eecdc49c2"/>
    <p:sldId xmlns:r="http://schemas.openxmlformats.org/officeDocument/2006/relationships" id="262" r:id="Rf8bc41183e344e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28d1301abf49d0" /><Relationship Type="http://schemas.openxmlformats.org/officeDocument/2006/relationships/slide" Target="/ppt/slides/slide1.xml" Id="R5e80d48f63b64756" /><Relationship Type="http://schemas.openxmlformats.org/officeDocument/2006/relationships/slide" Target="/ppt/slides/slide2.xml" Id="Rfbcaca5ea4cc459a" /><Relationship Type="http://schemas.openxmlformats.org/officeDocument/2006/relationships/slide" Target="/ppt/slides/slide3.xml" Id="Re6e5433ea60748db" /><Relationship Type="http://schemas.openxmlformats.org/officeDocument/2006/relationships/slide" Target="/ppt/slides/slide4.xml" Id="Rbc69901828174ee3" /><Relationship Type="http://schemas.openxmlformats.org/officeDocument/2006/relationships/slide" Target="/ppt/slides/slide5.xml" Id="R1ffa5b552ae84be8" /><Relationship Type="http://schemas.openxmlformats.org/officeDocument/2006/relationships/slide" Target="/ppt/slides/slide6.xml" Id="R15e8838eecdc49c2" /><Relationship Type="http://schemas.openxmlformats.org/officeDocument/2006/relationships/slide" Target="/ppt/slides/slide7.xml" Id="Rf8bc41183e344e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6f4a26f93447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f55805ee145ae" /><Relationship Type="http://schemas.openxmlformats.org/officeDocument/2006/relationships/theme" Target="/ppt/slideMasters/theme/theme1.xml" Id="Rbc01c25e1f4d48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6f55805ee145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8faf9163c4d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208fdfa0c42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d7bdea11e4b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a522c698b44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69f5b45f944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521a5afbc48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ed8a3aacb4e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−269 059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16 947 640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115 983 308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116 022 579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DJUVE MAREN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 alle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988 861 758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