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59906aad9048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4f958cc42b4c59"/>
  </p:sldMasterIdLst>
  <p:sldIdLst>
    <p:sldId xmlns:r="http://schemas.openxmlformats.org/officeDocument/2006/relationships" id="256" r:id="R15e1646ee847418b"/>
    <p:sldId xmlns:r="http://schemas.openxmlformats.org/officeDocument/2006/relationships" id="257" r:id="R7a83877706234b53"/>
    <p:sldId xmlns:r="http://schemas.openxmlformats.org/officeDocument/2006/relationships" id="258" r:id="R518aa8aa93124a0f"/>
    <p:sldId xmlns:r="http://schemas.openxmlformats.org/officeDocument/2006/relationships" id="259" r:id="Rd4fb266decee42d2"/>
    <p:sldId xmlns:r="http://schemas.openxmlformats.org/officeDocument/2006/relationships" id="260" r:id="R788caad321f24efb"/>
    <p:sldId xmlns:r="http://schemas.openxmlformats.org/officeDocument/2006/relationships" id="261" r:id="R7f891300bc3448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f958cc42b4c59" /><Relationship Type="http://schemas.openxmlformats.org/officeDocument/2006/relationships/slide" Target="/ppt/slides/slide1.xml" Id="R15e1646ee847418b" /><Relationship Type="http://schemas.openxmlformats.org/officeDocument/2006/relationships/slide" Target="/ppt/slides/slide2.xml" Id="R7a83877706234b53" /><Relationship Type="http://schemas.openxmlformats.org/officeDocument/2006/relationships/slide" Target="/ppt/slides/slide3.xml" Id="R518aa8aa93124a0f" /><Relationship Type="http://schemas.openxmlformats.org/officeDocument/2006/relationships/slide" Target="/ppt/slides/slide4.xml" Id="Rd4fb266decee42d2" /><Relationship Type="http://schemas.openxmlformats.org/officeDocument/2006/relationships/slide" Target="/ppt/slides/slide5.xml" Id="R788caad321f24efb" /><Relationship Type="http://schemas.openxmlformats.org/officeDocument/2006/relationships/slide" Target="/ppt/slides/slide6.xml" Id="R7f891300bc3448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73888f8fb42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dc7a93f144f83" /><Relationship Type="http://schemas.openxmlformats.org/officeDocument/2006/relationships/theme" Target="/ppt/slideMasters/theme/theme1.xml" Id="R96df48fdf0ca45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2dc7a93f144f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79a856a7e44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ad334bd8143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aca378b5140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160e1b18b42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39f7d7d554c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ccef0b6e1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EIRIK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