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75881f55f242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793390646540d6"/>
  </p:sldMasterIdLst>
  <p:sldIdLst>
    <p:sldId xmlns:r="http://schemas.openxmlformats.org/officeDocument/2006/relationships" id="256" r:id="R4ac43178b60140d3"/>
    <p:sldId xmlns:r="http://schemas.openxmlformats.org/officeDocument/2006/relationships" id="257" r:id="R508a3b1ff5e24b6e"/>
    <p:sldId xmlns:r="http://schemas.openxmlformats.org/officeDocument/2006/relationships" id="258" r:id="R8a3d4b2ac766418a"/>
    <p:sldId xmlns:r="http://schemas.openxmlformats.org/officeDocument/2006/relationships" id="259" r:id="R762cdd55b60845f0"/>
    <p:sldId xmlns:r="http://schemas.openxmlformats.org/officeDocument/2006/relationships" id="260" r:id="Rd19823e826434991"/>
    <p:sldId xmlns:r="http://schemas.openxmlformats.org/officeDocument/2006/relationships" id="261" r:id="Rf4ac5839cfde4cde"/>
    <p:sldId xmlns:r="http://schemas.openxmlformats.org/officeDocument/2006/relationships" id="262" r:id="Rb1658c766d4d48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793390646540d6" /><Relationship Type="http://schemas.openxmlformats.org/officeDocument/2006/relationships/slide" Target="/ppt/slides/slide1.xml" Id="R4ac43178b60140d3" /><Relationship Type="http://schemas.openxmlformats.org/officeDocument/2006/relationships/slide" Target="/ppt/slides/slide2.xml" Id="R508a3b1ff5e24b6e" /><Relationship Type="http://schemas.openxmlformats.org/officeDocument/2006/relationships/slide" Target="/ppt/slides/slide3.xml" Id="R8a3d4b2ac766418a" /><Relationship Type="http://schemas.openxmlformats.org/officeDocument/2006/relationships/slide" Target="/ppt/slides/slide4.xml" Id="R762cdd55b60845f0" /><Relationship Type="http://schemas.openxmlformats.org/officeDocument/2006/relationships/slide" Target="/ppt/slides/slide5.xml" Id="Rd19823e826434991" /><Relationship Type="http://schemas.openxmlformats.org/officeDocument/2006/relationships/slide" Target="/ppt/slides/slide6.xml" Id="Rf4ac5839cfde4cde" /><Relationship Type="http://schemas.openxmlformats.org/officeDocument/2006/relationships/slide" Target="/ppt/slides/slide7.xml" Id="Rb1658c766d4d48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efde9840bb49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5653ae4b6e4468" /><Relationship Type="http://schemas.openxmlformats.org/officeDocument/2006/relationships/theme" Target="/ppt/slideMasters/theme/theme1.xml" Id="Rbcb0f2e34f724b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5653ae4b6e44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49e084f99f4e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fd83eaf9648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baa13f6e2c4a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691df548b942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7b535701848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fb0f064054e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c571d1e41844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MYRVEIEN VEKST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MYRVEIEN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MYRVEIEN VEKST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MYRVEIEN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MYRVEIEN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MYRVEIEN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9 125 177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4 690 301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21 870 695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238 568 866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243 706 999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MYRVEIEN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STOKKE HENNING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MYRVEIEN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988 861 219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MYRVEIEN VEKST AS</a:t>
            </a:r>
          </a:p>
        </p:txBody>
      </p:sp>
    </p:spTree>
  </p:cSld>
  <p:clrMapOvr>
    <a:masterClrMapping xmlns:a="http://schemas.openxmlformats.org/drawingml/2006/main"/>
  </p:clrMapOvr>
</p:sld>
</file>