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74b105bf8149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89c7d9031544d5"/>
  </p:sldMasterIdLst>
  <p:sldIdLst>
    <p:sldId xmlns:r="http://schemas.openxmlformats.org/officeDocument/2006/relationships" id="256" r:id="R15cfea20a3034f1f"/>
    <p:sldId xmlns:r="http://schemas.openxmlformats.org/officeDocument/2006/relationships" id="257" r:id="Rf2261a44d82642dd"/>
    <p:sldId xmlns:r="http://schemas.openxmlformats.org/officeDocument/2006/relationships" id="258" r:id="Rbfe40d8790204e98"/>
    <p:sldId xmlns:r="http://schemas.openxmlformats.org/officeDocument/2006/relationships" id="259" r:id="Rdd8763a4b7bc4191"/>
    <p:sldId xmlns:r="http://schemas.openxmlformats.org/officeDocument/2006/relationships" id="260" r:id="R33f534be9b3949db"/>
    <p:sldId xmlns:r="http://schemas.openxmlformats.org/officeDocument/2006/relationships" id="261" r:id="R282996e6dad649c3"/>
    <p:sldId xmlns:r="http://schemas.openxmlformats.org/officeDocument/2006/relationships" id="262" r:id="Rac99f0860aa24c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89c7d9031544d5" /><Relationship Type="http://schemas.openxmlformats.org/officeDocument/2006/relationships/slide" Target="/ppt/slides/slide1.xml" Id="R15cfea20a3034f1f" /><Relationship Type="http://schemas.openxmlformats.org/officeDocument/2006/relationships/slide" Target="/ppt/slides/slide2.xml" Id="Rf2261a44d82642dd" /><Relationship Type="http://schemas.openxmlformats.org/officeDocument/2006/relationships/slide" Target="/ppt/slides/slide3.xml" Id="Rbfe40d8790204e98" /><Relationship Type="http://schemas.openxmlformats.org/officeDocument/2006/relationships/slide" Target="/ppt/slides/slide4.xml" Id="Rdd8763a4b7bc4191" /><Relationship Type="http://schemas.openxmlformats.org/officeDocument/2006/relationships/slide" Target="/ppt/slides/slide5.xml" Id="R33f534be9b3949db" /><Relationship Type="http://schemas.openxmlformats.org/officeDocument/2006/relationships/slide" Target="/ppt/slides/slide6.xml" Id="R282996e6dad649c3" /><Relationship Type="http://schemas.openxmlformats.org/officeDocument/2006/relationships/slide" Target="/ppt/slides/slide7.xml" Id="Rac99f0860aa24c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e48884e60944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052af64934aae" /><Relationship Type="http://schemas.openxmlformats.org/officeDocument/2006/relationships/theme" Target="/ppt/slideMasters/theme/theme1.xml" Id="Rf0464a36b28f43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2052af64934a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3ab9d83ce47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5492fdcfa41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762b202c947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74735cd0b4d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768b57fd140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2151ac46d40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463ae9be94e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LUNCON HOLDING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149 850 874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18 204 126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31 705 088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156 018 790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209 123 294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STIAN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Haugsetervegen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